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E92BCB6-2917-49C0-9FFF-D58D84430B9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8C796D-8F02-4EC0-AE45-6C31D68D624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8458200" cy="251459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Course: B.Ed. (sem. III)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Subject: Guidance and Counseling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Topic: Functions of Placement Service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343400"/>
            <a:ext cx="8305800" cy="2286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In-charge- Asst.Prof. Neha Sabharwal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Sadbhavna College of </a:t>
            </a:r>
            <a:endParaRPr lang="en-US" sz="4000" b="1" dirty="0" smtClean="0">
              <a:solidFill>
                <a:srgbClr val="00B050"/>
              </a:solidFill>
            </a:endParaRPr>
          </a:p>
          <a:p>
            <a:endParaRPr lang="en-US" sz="4000" b="1" dirty="0" smtClean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0"/>
            <a:ext cx="1295399" cy="1050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FUNCTIONS OF PLACEMENT SERVICE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00B050"/>
                </a:solidFill>
              </a:rPr>
              <a:t>Logical selection of courses and curriculum</a:t>
            </a:r>
          </a:p>
          <a:p>
            <a:r>
              <a:rPr lang="en-US" sz="4800" dirty="0" smtClean="0">
                <a:solidFill>
                  <a:srgbClr val="00B050"/>
                </a:solidFill>
              </a:rPr>
              <a:t>Encouraging extra-class activities participation</a:t>
            </a:r>
          </a:p>
          <a:p>
            <a:r>
              <a:rPr lang="en-US" sz="4800" dirty="0" smtClean="0">
                <a:solidFill>
                  <a:srgbClr val="00B050"/>
                </a:solidFill>
              </a:rPr>
              <a:t>Assistance in locating part-time employment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FUNCTIONS OF PLACEMENT SERVICE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6500" dirty="0" smtClean="0">
                <a:solidFill>
                  <a:srgbClr val="00B050"/>
                </a:solidFill>
              </a:rPr>
              <a:t>full time employment</a:t>
            </a:r>
          </a:p>
          <a:p>
            <a:r>
              <a:rPr lang="en-US" sz="6500" dirty="0" smtClean="0">
                <a:solidFill>
                  <a:srgbClr val="00B050"/>
                </a:solidFill>
              </a:rPr>
              <a:t>Assistance in suitable training programmes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1524000"/>
          </a:xfrm>
        </p:spPr>
        <p:txBody>
          <a:bodyPr/>
          <a:lstStyle/>
          <a:p>
            <a:r>
              <a:rPr lang="en-US" sz="11500" dirty="0" smtClean="0">
                <a:solidFill>
                  <a:srgbClr val="FF0000"/>
                </a:solidFill>
              </a:rPr>
              <a:t>THANK YOU</a:t>
            </a:r>
            <a:endParaRPr lang="en-US" sz="11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66</TotalTime>
  <Words>50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Course: B.Ed. (sem. III) Subject: Guidance and Counseling Topic: Functions of Placement Service</vt:lpstr>
      <vt:lpstr>FUNCTIONS OF PLACEMENT SERVICE</vt:lpstr>
      <vt:lpstr>FUNCTIONS OF PLACEMENT SERVICE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</dc:title>
  <dc:creator>XTREME</dc:creator>
  <cp:lastModifiedBy>XTREME</cp:lastModifiedBy>
  <cp:revision>7</cp:revision>
  <dcterms:created xsi:type="dcterms:W3CDTF">2020-09-01T04:41:53Z</dcterms:created>
  <dcterms:modified xsi:type="dcterms:W3CDTF">2020-09-01T05:48:50Z</dcterms:modified>
</cp:coreProperties>
</file>