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6149DE1-09ED-4478-837C-DA36BBA5AC18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CBEE76-7E1E-4315-B0EA-2E16B3536C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066801"/>
            <a:ext cx="8763000" cy="22859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Course: B.Ed.(sem. III)</a:t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Subject: Guidance and counseling</a:t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Topic: Difference between Guidance and Counseling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8686800" cy="1905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In-charge: Asst. Prof. Neha Sabharwal</a:t>
            </a:r>
          </a:p>
          <a:p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Sadbhavna College of education for Women, Raikot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221086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1755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Difference between Guidance and Counseling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</a:rPr>
              <a:t>GUIDANCE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COUNSELING</a:t>
            </a:r>
            <a:endParaRPr lang="en-US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May be in group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Face to face relation is not essential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The task of the guidance worker is not as serious as that of a counselor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Given individually not in groups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Face to face direct relation is essential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The task of the counselor is more serious than that of a guidance worker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1755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Difference between Guidance and Counseling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</a:rPr>
              <a:t>GUIDANCE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</p:spPr>
        <p:txBody>
          <a:bodyPr>
            <a:normAutofit fontScale="25000" lnSpcReduction="20000"/>
          </a:bodyPr>
          <a:lstStyle/>
          <a:p>
            <a:endParaRPr lang="en-US" sz="4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17600" b="1" dirty="0" smtClean="0">
                <a:solidFill>
                  <a:schemeClr val="accent3">
                    <a:lumMod val="50000"/>
                  </a:schemeClr>
                </a:solidFill>
              </a:rPr>
              <a:t>COUNSELING</a:t>
            </a:r>
            <a:endParaRPr lang="en-US" sz="17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Cordial and satisfying relationship is not needed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Guidance is broader and comprehensive.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Cordial and satisfying relationship is needed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Counseling is in-depth &amp; narrow.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solidFill>
                  <a:srgbClr val="FF0000"/>
                </a:solidFill>
              </a:rPr>
              <a:t>THANK YOU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</TotalTime>
  <Words>117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Course: B.Ed.(sem. III) Subject: Guidance and counseling Topic: Difference between Guidance and Counseling</vt:lpstr>
      <vt:lpstr>Difference between Guidance and Counseling</vt:lpstr>
      <vt:lpstr>Difference between Guidance and Counseling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B.Ed.(sem. III) Subject: Guidance and counseling Topic: Difference between Guidance and Counseling</dc:title>
  <dc:creator>XTREME</dc:creator>
  <cp:lastModifiedBy>XTREME</cp:lastModifiedBy>
  <cp:revision>6</cp:revision>
  <dcterms:created xsi:type="dcterms:W3CDTF">2020-08-21T07:58:15Z</dcterms:created>
  <dcterms:modified xsi:type="dcterms:W3CDTF">2020-08-21T08:48:21Z</dcterms:modified>
</cp:coreProperties>
</file>