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2D304279-C6CC-4935-A590-9CD1D4AB6943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9E749112-1B48-4BF5-AF76-DD112DB928C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371601"/>
            <a:ext cx="8534400" cy="222885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Course: B.Ed. (sem. III)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Subject: Guidance and Counseling</a:t>
            </a:r>
            <a:br>
              <a:rPr lang="en-US" b="1" dirty="0" smtClean="0">
                <a:solidFill>
                  <a:srgbClr val="FFC000"/>
                </a:solidFill>
              </a:rPr>
            </a:br>
            <a:r>
              <a:rPr lang="en-US" b="1" dirty="0" smtClean="0">
                <a:solidFill>
                  <a:srgbClr val="FFC000"/>
                </a:solidFill>
              </a:rPr>
              <a:t>Topic: Assumptions of Counseling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610600" cy="2057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In-charge: Asst. Prof. Neha Sabharwal</a:t>
            </a:r>
          </a:p>
          <a:p>
            <a:r>
              <a:rPr lang="en-US" sz="3600" b="1" dirty="0" smtClean="0">
                <a:solidFill>
                  <a:srgbClr val="7030A0"/>
                </a:solidFill>
              </a:rPr>
              <a:t>Sadbhavna College of Education for Women, Raikot.</a:t>
            </a:r>
            <a:endParaRPr lang="en-US" sz="3600" b="1" dirty="0">
              <a:solidFill>
                <a:srgbClr val="7030A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1447800" cy="1174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</a:rPr>
              <a:t>Assumptions of Counseling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Anticipating the interview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Developing a positive working relationship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Exploring feelings and attitudes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Reviewing and determining present status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rgbClr val="7030A0"/>
                </a:solidFill>
              </a:rPr>
              <a:t>Assumptions of Counseling</a:t>
            </a:r>
            <a:endParaRPr lang="en-US" sz="4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800" dirty="0" smtClean="0">
                <a:solidFill>
                  <a:srgbClr val="FFC000"/>
                </a:solidFill>
              </a:rPr>
              <a:t>Considering existing problem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Exploring alternatives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Making decisions</a:t>
            </a:r>
          </a:p>
          <a:p>
            <a:r>
              <a:rPr lang="en-US" sz="4800" dirty="0" smtClean="0">
                <a:solidFill>
                  <a:srgbClr val="FFC000"/>
                </a:solidFill>
              </a:rPr>
              <a:t>Post-counseling contacts</a:t>
            </a:r>
            <a:endParaRPr lang="en-US" sz="4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229600" cy="1981200"/>
          </a:xfrm>
        </p:spPr>
        <p:txBody>
          <a:bodyPr>
            <a:noAutofit/>
          </a:bodyPr>
          <a:lstStyle/>
          <a:p>
            <a:pPr algn="ctr"/>
            <a:r>
              <a:rPr lang="en-US" sz="9600" b="1" dirty="0" smtClean="0">
                <a:solidFill>
                  <a:srgbClr val="7030A0"/>
                </a:solidFill>
              </a:rPr>
              <a:t>THANK YOU</a:t>
            </a:r>
            <a:endParaRPr lang="en-US" sz="9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17</TotalTime>
  <Words>60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Foundry</vt:lpstr>
      <vt:lpstr>Course: B.Ed. (sem. III) Subject: Guidance and Counseling Topic: Assumptions of Counseling</vt:lpstr>
      <vt:lpstr>Assumptions of Counseling</vt:lpstr>
      <vt:lpstr>Assumptions of Counseling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Course: B.Ed. (sem. III) Subject: Guidance and Counseling Topic: Assumptions of Counseling</dc:title>
  <dc:creator>XTREME</dc:creator>
  <cp:lastModifiedBy>XTREME</cp:lastModifiedBy>
  <cp:revision>2</cp:revision>
  <dcterms:created xsi:type="dcterms:W3CDTF">2020-08-19T07:49:46Z</dcterms:created>
  <dcterms:modified xsi:type="dcterms:W3CDTF">2020-08-19T08:07:06Z</dcterms:modified>
</cp:coreProperties>
</file>