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1E4577-BFDE-4E9E-AFF7-AA6E28A5753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5B519CE-D910-44DF-BA92-33A45B4B3E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581400"/>
            <a:ext cx="8686800" cy="2514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In-charge: Asst. Prof. Neha Sabharwal</a:t>
            </a:r>
          </a:p>
          <a:p>
            <a:r>
              <a:rPr lang="en-US" sz="4000" b="1" dirty="0" smtClean="0">
                <a:solidFill>
                  <a:srgbClr val="C00000"/>
                </a:solidFill>
              </a:rPr>
              <a:t>Sadbhavna College of Education for Women, Raikot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1"/>
            <a:ext cx="8686800" cy="25907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Course: B.Ed. (sem. III)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Subject: Guidance and Counseling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Topic: Problems of Guidance Programme Organization in Indian Schools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838200" cy="6799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Problems of Guidance Programme Organization in Indian Schools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Traditional Attitude of teachers</a:t>
            </a:r>
          </a:p>
          <a:p>
            <a:r>
              <a:rPr lang="en-US" sz="4000" dirty="0" smtClean="0">
                <a:solidFill>
                  <a:srgbClr val="C00000"/>
                </a:solidFill>
              </a:rPr>
              <a:t>Lack of training on the part of teachers</a:t>
            </a:r>
          </a:p>
          <a:p>
            <a:r>
              <a:rPr lang="en-US" sz="4000" dirty="0" smtClean="0">
                <a:solidFill>
                  <a:srgbClr val="C00000"/>
                </a:solidFill>
              </a:rPr>
              <a:t>Over-burden of teachers</a:t>
            </a:r>
          </a:p>
          <a:p>
            <a:r>
              <a:rPr lang="en-US" sz="4000" dirty="0" smtClean="0">
                <a:solidFill>
                  <a:srgbClr val="C00000"/>
                </a:solidFill>
              </a:rPr>
              <a:t>Increasing number of students</a:t>
            </a:r>
          </a:p>
          <a:p>
            <a:r>
              <a:rPr lang="en-US" sz="4000" dirty="0" smtClean="0">
                <a:solidFill>
                  <a:srgbClr val="C00000"/>
                </a:solidFill>
              </a:rPr>
              <a:t>Illiterate parents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Problems of Guidance Programme Organization in Indian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Lack of finance</a:t>
            </a:r>
          </a:p>
          <a:p>
            <a:r>
              <a:rPr lang="en-US" sz="4800" dirty="0" smtClean="0">
                <a:solidFill>
                  <a:srgbClr val="C00000"/>
                </a:solidFill>
              </a:rPr>
              <a:t>Lack of psychological tests</a:t>
            </a:r>
          </a:p>
          <a:p>
            <a:r>
              <a:rPr lang="en-US" sz="4800" dirty="0" smtClean="0">
                <a:solidFill>
                  <a:srgbClr val="C00000"/>
                </a:solidFill>
              </a:rPr>
              <a:t>Lack of physical facilities</a:t>
            </a:r>
          </a:p>
          <a:p>
            <a:r>
              <a:rPr lang="en-US" sz="4800" dirty="0" smtClean="0">
                <a:solidFill>
                  <a:srgbClr val="C00000"/>
                </a:solidFill>
              </a:rPr>
              <a:t>Lack of organized system</a:t>
            </a:r>
          </a:p>
          <a:p>
            <a:r>
              <a:rPr lang="en-US" sz="4800" dirty="0" smtClean="0">
                <a:solidFill>
                  <a:srgbClr val="C00000"/>
                </a:solidFill>
              </a:rPr>
              <a:t>Lack of co-ordination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14600"/>
            <a:ext cx="7772400" cy="1600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0000FF"/>
                </a:solidFill>
              </a:rPr>
              <a:t>THANK YOU</a:t>
            </a:r>
            <a:endParaRPr lang="en-US" sz="9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</TotalTime>
  <Words>82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Course: B.Ed. (sem. III) Subject: Guidance and Counseling Topic: Problems of Guidance Programme Organization in Indian Schools </vt:lpstr>
      <vt:lpstr>Problems of Guidance Programme Organization in Indian Schools</vt:lpstr>
      <vt:lpstr>Problems of Guidance Programme Organization in Indian Schools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(sem. III) Subject: Guidance and Counseling Topic:  </dc:title>
  <dc:creator>XTREME</dc:creator>
  <cp:lastModifiedBy>XTREME</cp:lastModifiedBy>
  <cp:revision>8</cp:revision>
  <dcterms:created xsi:type="dcterms:W3CDTF">2020-09-08T04:36:37Z</dcterms:created>
  <dcterms:modified xsi:type="dcterms:W3CDTF">2020-09-08T05:11:36Z</dcterms:modified>
</cp:coreProperties>
</file>