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D0DF6F-9B4A-4714-8F52-F21313801693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CFC176-11AF-4096-8A4D-13619E4175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0DF6F-9B4A-4714-8F52-F21313801693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FC176-11AF-4096-8A4D-13619E4175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0DF6F-9B4A-4714-8F52-F21313801693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FC176-11AF-4096-8A4D-13619E4175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0DF6F-9B4A-4714-8F52-F21313801693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FC176-11AF-4096-8A4D-13619E4175B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0DF6F-9B4A-4714-8F52-F21313801693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FC176-11AF-4096-8A4D-13619E4175B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0DF6F-9B4A-4714-8F52-F21313801693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FC176-11AF-4096-8A4D-13619E4175B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0DF6F-9B4A-4714-8F52-F21313801693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FC176-11AF-4096-8A4D-13619E4175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0DF6F-9B4A-4714-8F52-F21313801693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FC176-11AF-4096-8A4D-13619E4175B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0DF6F-9B4A-4714-8F52-F21313801693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FC176-11AF-4096-8A4D-13619E4175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3D0DF6F-9B4A-4714-8F52-F21313801693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FC176-11AF-4096-8A4D-13619E4175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D0DF6F-9B4A-4714-8F52-F21313801693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CFC176-11AF-4096-8A4D-13619E4175B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3D0DF6F-9B4A-4714-8F52-F21313801693}" type="datetimeFigureOut">
              <a:rPr lang="en-US" smtClean="0"/>
              <a:pPr/>
              <a:t>8/6/2020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ACFC176-11AF-4096-8A4D-13619E4175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2999"/>
            <a:ext cx="7772400" cy="762001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rgbClr val="0070C0"/>
                </a:solidFill>
              </a:rPr>
              <a:t/>
            </a:r>
            <a:br>
              <a:rPr lang="en-US" sz="5400" dirty="0" smtClean="0">
                <a:solidFill>
                  <a:srgbClr val="0070C0"/>
                </a:solidFill>
              </a:rPr>
            </a:br>
            <a:r>
              <a:rPr lang="en-US" sz="3600" dirty="0" smtClean="0">
                <a:solidFill>
                  <a:srgbClr val="0070C0"/>
                </a:solidFill>
              </a:rPr>
              <a:t>Subject : Guidance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and Counseling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32004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Topic :Principles </a:t>
            </a:r>
            <a:r>
              <a:rPr lang="en-US" sz="3600" b="1" dirty="0" smtClean="0">
                <a:solidFill>
                  <a:srgbClr val="002060"/>
                </a:solidFill>
              </a:rPr>
              <a:t>of Guidance</a:t>
            </a:r>
          </a:p>
          <a:p>
            <a:pPr algn="ctr"/>
            <a:r>
              <a:rPr lang="en-US" sz="3200" dirty="0" smtClean="0">
                <a:solidFill>
                  <a:srgbClr val="00B0F0"/>
                </a:solidFill>
              </a:rPr>
              <a:t>In-charge</a:t>
            </a:r>
            <a:r>
              <a:rPr lang="en-US" sz="3200" dirty="0" smtClean="0">
                <a:solidFill>
                  <a:srgbClr val="00B0F0"/>
                </a:solidFill>
              </a:rPr>
              <a:t>:</a:t>
            </a:r>
            <a:endParaRPr lang="en-US" sz="3200" dirty="0" smtClean="0">
              <a:solidFill>
                <a:srgbClr val="00B0F0"/>
              </a:solidFill>
            </a:endParaRPr>
          </a:p>
          <a:p>
            <a:pPr algn="ctr"/>
            <a:r>
              <a:rPr lang="en-US" sz="3200" dirty="0" smtClean="0">
                <a:solidFill>
                  <a:srgbClr val="00B0F0"/>
                </a:solidFill>
              </a:rPr>
              <a:t>Asst. Prof. Neha </a:t>
            </a:r>
            <a:r>
              <a:rPr lang="en-US" sz="3200" dirty="0" smtClean="0">
                <a:solidFill>
                  <a:srgbClr val="00B0F0"/>
                </a:solidFill>
              </a:rPr>
              <a:t>Sabharwal</a:t>
            </a:r>
          </a:p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Sadbhavna College of Education for Women, Raikot</a:t>
            </a:r>
            <a:endParaRPr lang="en-US" sz="2800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1676399" cy="13599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Guidance is based on individual difference.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Guidance is based on educational and vocational objectives.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Guidance is an organized service and not incidental.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Guidance is practical side of education.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Guidance is child-centred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Guidance develops the insight of and individual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PRINCIPLES OF GUIDANCE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Guidance is slow and continuous process.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Guidance is universal.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Guidance is planning.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B050"/>
                </a:solidFill>
              </a:rPr>
              <a:t>Principles of Guidance</a:t>
            </a:r>
            <a:endParaRPr lang="en-US" sz="4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593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solidFill>
                  <a:srgbClr val="FFC000"/>
                </a:solidFill>
              </a:rPr>
              <a:t>THANK YOU</a:t>
            </a:r>
            <a:endParaRPr lang="en-US" sz="9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</TotalTime>
  <Words>86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 Subject : Guidance and Counseling</vt:lpstr>
      <vt:lpstr>PRINCIPLES OF GUIDANCE</vt:lpstr>
      <vt:lpstr>Principles of Guidance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B.Ed. (Sem. III) Guidance and Counseling</dc:title>
  <dc:creator>XTREME</dc:creator>
  <cp:lastModifiedBy>XTREME</cp:lastModifiedBy>
  <cp:revision>4</cp:revision>
  <dcterms:created xsi:type="dcterms:W3CDTF">2020-08-05T08:53:02Z</dcterms:created>
  <dcterms:modified xsi:type="dcterms:W3CDTF">2020-08-06T06:15:26Z</dcterms:modified>
</cp:coreProperties>
</file>