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F3F9C-2302-4281-A3E3-F17D88F76FA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E2E89C-DD8E-480F-804A-17E2EAE12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838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Subject: Guidance and Counseling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2971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Topic: Need of Guidance</a:t>
            </a:r>
          </a:p>
          <a:p>
            <a:r>
              <a:rPr lang="en-US" sz="2800" b="1" dirty="0" smtClean="0">
                <a:solidFill>
                  <a:srgbClr val="FFC000"/>
                </a:solidFill>
              </a:rPr>
              <a:t>In-charge: Asst. Prof. Neha Sabharwal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Sadbhavna College of Education for Women, Raikot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981199" cy="1607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592762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FF00"/>
                </a:solidFill>
              </a:rPr>
              <a:t>NEED </a:t>
            </a:r>
            <a:br>
              <a:rPr lang="en-US" sz="9600" b="1" dirty="0" smtClean="0">
                <a:solidFill>
                  <a:srgbClr val="FFFF00"/>
                </a:solidFill>
              </a:rPr>
            </a:br>
            <a:r>
              <a:rPr lang="en-US" sz="9600" b="1" dirty="0" smtClean="0">
                <a:solidFill>
                  <a:srgbClr val="FFFF00"/>
                </a:solidFill>
              </a:rPr>
              <a:t>OF </a:t>
            </a:r>
            <a:br>
              <a:rPr lang="en-US" sz="9600" b="1" dirty="0" smtClean="0">
                <a:solidFill>
                  <a:srgbClr val="FFFF00"/>
                </a:solidFill>
              </a:rPr>
            </a:br>
            <a:r>
              <a:rPr lang="en-US" sz="9600" b="1" dirty="0" smtClean="0">
                <a:solidFill>
                  <a:srgbClr val="FFFF00"/>
                </a:solidFill>
              </a:rPr>
              <a:t>GUIDANCE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Choice of Curriculum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Maximum Achievement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Solutions of Educational Problems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Success of  secondary and senior secondary education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Minimising wastage and stagnation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Minimising  misfits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Solving discipline problem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Educational and vocational plans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Making higher education  successful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EDUCATIONAL NEEDS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Occupational awareness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Sound educational and vocational plans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Integration of educational system with economy needs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Right persons for jobs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Initial right choice.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VOCATIONAL NEEDS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Individual differences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Psychological problems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Satisfactory adjustment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Right use of leisure time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Proper development of personality.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PSYCHOLOGICAL NEEDS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nature of society</a:t>
            </a:r>
          </a:p>
          <a:p>
            <a:r>
              <a:rPr lang="en-US" dirty="0" smtClean="0"/>
              <a:t>Conservation of human energy</a:t>
            </a:r>
          </a:p>
          <a:p>
            <a:r>
              <a:rPr lang="en-US" dirty="0" smtClean="0"/>
              <a:t>Changing moral and religious conditions</a:t>
            </a:r>
          </a:p>
          <a:p>
            <a:r>
              <a:rPr lang="en-US" dirty="0" smtClean="0"/>
              <a:t>Changed family pattern</a:t>
            </a:r>
          </a:p>
          <a:p>
            <a:r>
              <a:rPr lang="en-US" dirty="0" smtClean="0"/>
              <a:t>Employment of women</a:t>
            </a:r>
          </a:p>
          <a:p>
            <a:r>
              <a:rPr lang="en-US" dirty="0" smtClean="0"/>
              <a:t>Increasing population</a:t>
            </a:r>
          </a:p>
          <a:p>
            <a:r>
              <a:rPr lang="en-US" dirty="0" smtClean="0"/>
              <a:t>Appeal to pseudo-sciences</a:t>
            </a:r>
          </a:p>
          <a:p>
            <a:r>
              <a:rPr lang="en-US" dirty="0" smtClean="0"/>
              <a:t>Lack of guidance at home.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SOCIAL NEEDS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    </a:t>
            </a:r>
            <a:r>
              <a:rPr lang="en-US" sz="9600" dirty="0" smtClean="0">
                <a:solidFill>
                  <a:srgbClr val="FFFF00"/>
                </a:solidFill>
              </a:rPr>
              <a:t>THANK YOU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139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Subject: Guidance and Counseling</vt:lpstr>
      <vt:lpstr>NEED  OF  GUIDANCE</vt:lpstr>
      <vt:lpstr>EDUCATIONAL NEEDS</vt:lpstr>
      <vt:lpstr>VOCATIONAL NEEDS</vt:lpstr>
      <vt:lpstr>PSYCHOLOGICAL NEEDS</vt:lpstr>
      <vt:lpstr>SOCIAL NEEDS</vt:lpstr>
      <vt:lpstr>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23</cp:revision>
  <dcterms:created xsi:type="dcterms:W3CDTF">2020-08-04T04:24:30Z</dcterms:created>
  <dcterms:modified xsi:type="dcterms:W3CDTF">2020-08-06T05:51:03Z</dcterms:modified>
</cp:coreProperties>
</file>