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32C165-265C-4B1B-B0B7-29569B011ACB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5AD00C9-DE02-4F8C-8AEC-5F1616F06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457200"/>
            <a:ext cx="8229600" cy="4038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Course: b.eD.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Subject: Guidance and counseling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topic: occupational information </a:t>
            </a:r>
            <a:r>
              <a:rPr lang="en-US" dirty="0" smtClean="0">
                <a:solidFill>
                  <a:srgbClr val="FFC000"/>
                </a:solidFill>
              </a:rPr>
              <a:t>service(need and importance)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495800"/>
            <a:ext cx="8610600" cy="1905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In-charge- Asst.Prof. Neha Sabharwal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SADBHAVNA COLLEGE OF EDUCATION FOR WOMEN, RAIKOT.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90600" cy="803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>
                <a:solidFill>
                  <a:srgbClr val="FFC000"/>
                </a:solidFill>
              </a:rPr>
              <a:t>NEED AND IMPORTANCE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To help the pupils to understand the world of work.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To help the pupils to make a realistic vocational selection.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To assist the pupils in the process of vocational preparation.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To assist the individual in bringing real harmony between job and ability.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FFC000"/>
                </a:solidFill>
              </a:rPr>
              <a:t>NEED AND IMPORTANCE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9016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To make school education and training institutions more meaningful and useful.</a:t>
            </a:r>
          </a:p>
          <a:p>
            <a:r>
              <a:rPr lang="en-US" sz="4000" dirty="0" smtClean="0">
                <a:solidFill>
                  <a:srgbClr val="002060"/>
                </a:solidFill>
              </a:rPr>
              <a:t>To provide employment and make the community programme successful.</a:t>
            </a:r>
          </a:p>
          <a:p>
            <a:r>
              <a:rPr lang="en-US" sz="4000" dirty="0" smtClean="0">
                <a:solidFill>
                  <a:srgbClr val="002060"/>
                </a:solidFill>
              </a:rPr>
              <a:t>Occupational service is the base of vocational guidance.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6002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C000"/>
                </a:solidFill>
              </a:rPr>
              <a:t>THANK YOU</a:t>
            </a:r>
            <a:endParaRPr lang="en-US" sz="9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94</TotalTime>
  <Words>100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Course: b.eD. Subject: Guidance and counseling topic: occupational information service(need and importance)</vt:lpstr>
      <vt:lpstr> NEED AND IMPORTANCE </vt:lpstr>
      <vt:lpstr>NEED AND IMPORTANCE 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Subject: Guidance and counseling topic: occupational information service</dc:title>
  <dc:creator>XTREME</dc:creator>
  <cp:lastModifiedBy>XTREME</cp:lastModifiedBy>
  <cp:revision>11</cp:revision>
  <dcterms:created xsi:type="dcterms:W3CDTF">2020-08-25T05:12:26Z</dcterms:created>
  <dcterms:modified xsi:type="dcterms:W3CDTF">2020-08-31T04:49:37Z</dcterms:modified>
</cp:coreProperties>
</file>