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35C62F-8842-4336-A4FC-9553BF4506A7}" type="datetimeFigureOut">
              <a:rPr lang="en-US" smtClean="0"/>
              <a:pPr/>
              <a:t>8/25/2020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EA6E1FB-413E-4838-93B7-C4861A5F5A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6E1FB-413E-4838-93B7-C4861A5F5A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6E1FB-413E-4838-93B7-C4861A5F5A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6E1FB-413E-4838-93B7-C4861A5F5AE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A6E1FB-413E-4838-93B7-C4861A5F5AE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A6E1FB-413E-4838-93B7-C4861A5F5AE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A6E1FB-413E-4838-93B7-C4861A5F5A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A6E1FB-413E-4838-93B7-C4861A5F5AE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35C62F-8842-4336-A4FC-9553BF4506A7}" type="datetimeFigureOut">
              <a:rPr lang="en-US" smtClean="0"/>
              <a:pPr/>
              <a:t>8/25/2020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A6E1FB-413E-4838-93B7-C4861A5F5A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35C62F-8842-4336-A4FC-9553BF4506A7}" type="datetimeFigureOut">
              <a:rPr lang="en-US" smtClean="0"/>
              <a:pPr/>
              <a:t>8/25/2020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A6E1FB-413E-4838-93B7-C4861A5F5A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35C62F-8842-4336-A4FC-9553BF4506A7}" type="datetimeFigureOut">
              <a:rPr lang="en-US" smtClean="0"/>
              <a:pPr/>
              <a:t>8/25/2020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EA6E1FB-413E-4838-93B7-C4861A5F5AE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35C62F-8842-4336-A4FC-9553BF4506A7}" type="datetimeFigureOut">
              <a:rPr lang="en-US" smtClean="0"/>
              <a:pPr/>
              <a:t>8/25/2020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EA6E1FB-413E-4838-93B7-C4861A5F5A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286962"/>
          </a:xfrm>
        </p:spPr>
        <p:txBody>
          <a:bodyPr>
            <a:noAutofit/>
          </a:bodyPr>
          <a:lstStyle/>
          <a:p>
            <a:pPr algn="ctr"/>
            <a:r>
              <a:rPr lang="en-US" sz="3600" dirty="0" smtClean="0">
                <a:solidFill>
                  <a:srgbClr val="002060"/>
                </a:solidFill>
              </a:rPr>
              <a:t>Course: B.Ed. (sem. III)</a:t>
            </a:r>
            <a:br>
              <a:rPr lang="en-US" sz="3600" dirty="0" smtClean="0">
                <a:solidFill>
                  <a:srgbClr val="002060"/>
                </a:solidFill>
              </a:rPr>
            </a:br>
            <a:r>
              <a:rPr lang="en-US" sz="3600" dirty="0" smtClean="0">
                <a:solidFill>
                  <a:srgbClr val="002060"/>
                </a:solidFill>
              </a:rPr>
              <a:t>Subject: Guidance and Counseling</a:t>
            </a:r>
            <a:br>
              <a:rPr lang="en-US" sz="3600" dirty="0" smtClean="0">
                <a:solidFill>
                  <a:srgbClr val="002060"/>
                </a:solidFill>
              </a:rPr>
            </a:br>
            <a:r>
              <a:rPr lang="en-US" sz="3600" dirty="0" smtClean="0">
                <a:solidFill>
                  <a:srgbClr val="002060"/>
                </a:solidFill>
              </a:rPr>
              <a:t>Topic: Meaning of Occupational Information Service</a:t>
            </a:r>
            <a:endParaRPr lang="en-US" sz="3600" dirty="0">
              <a:solidFill>
                <a:srgbClr val="002060"/>
              </a:solidFill>
            </a:endParaRPr>
          </a:p>
        </p:txBody>
      </p:sp>
      <p:sp>
        <p:nvSpPr>
          <p:cNvPr id="3" name="Subtitle 2"/>
          <p:cNvSpPr>
            <a:spLocks noGrp="1"/>
          </p:cNvSpPr>
          <p:nvPr>
            <p:ph type="subTitle" idx="1"/>
          </p:nvPr>
        </p:nvSpPr>
        <p:spPr>
          <a:xfrm>
            <a:off x="304800" y="3611606"/>
            <a:ext cx="8534400" cy="2484393"/>
          </a:xfrm>
        </p:spPr>
        <p:txBody>
          <a:bodyPr>
            <a:noAutofit/>
          </a:bodyPr>
          <a:lstStyle/>
          <a:p>
            <a:pPr algn="ctr"/>
            <a:r>
              <a:rPr lang="en-US" sz="4000" dirty="0" smtClean="0">
                <a:solidFill>
                  <a:srgbClr val="FF0000"/>
                </a:solidFill>
              </a:rPr>
              <a:t>In-charge: Asst.Prof. Neha Sabharwal</a:t>
            </a:r>
          </a:p>
          <a:p>
            <a:pPr algn="ctr"/>
            <a:r>
              <a:rPr lang="en-US" sz="4000" dirty="0" smtClean="0">
                <a:solidFill>
                  <a:srgbClr val="FF0000"/>
                </a:solidFill>
              </a:rPr>
              <a:t>SADBHAVNA COLLEGE OF EDUCATION FOR WOMEN,RAIKOT</a:t>
            </a:r>
            <a:endParaRPr lang="en-US" sz="4000" dirty="0">
              <a:solidFill>
                <a:srgbClr val="FF0000"/>
              </a:solidFill>
            </a:endParaRPr>
          </a:p>
        </p:txBody>
      </p:sp>
      <p:pic>
        <p:nvPicPr>
          <p:cNvPr id="1026" name="Picture 2" descr="C:\Users\XTREME\Desktop\SADBHAVNA LOGO.jpg"/>
          <p:cNvPicPr>
            <a:picLocks noChangeAspect="1" noChangeArrowheads="1"/>
          </p:cNvPicPr>
          <p:nvPr/>
        </p:nvPicPr>
        <p:blipFill>
          <a:blip r:embed="rId2"/>
          <a:srcRect/>
          <a:stretch>
            <a:fillRect/>
          </a:stretch>
        </p:blipFill>
        <p:spPr bwMode="auto">
          <a:xfrm>
            <a:off x="1" y="0"/>
            <a:ext cx="1295400" cy="105088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solidFill>
                  <a:srgbClr val="FF0000"/>
                </a:solidFill>
              </a:rPr>
              <a:t>It can be defined as accurate treatment and interpretation of data with regard to different occupations available in the community, state, nation or the world. It includes all those items of information which have importance in the process of vocational selection, preparation, placement and adjustment.</a:t>
            </a:r>
            <a:endParaRPr lang="en-US" sz="3200" b="1" dirty="0">
              <a:solidFill>
                <a:srgbClr val="FF0000"/>
              </a:solidFill>
            </a:endParaRPr>
          </a:p>
        </p:txBody>
      </p:sp>
      <p:sp>
        <p:nvSpPr>
          <p:cNvPr id="3" name="Title 2"/>
          <p:cNvSpPr>
            <a:spLocks noGrp="1"/>
          </p:cNvSpPr>
          <p:nvPr>
            <p:ph type="title"/>
          </p:nvPr>
        </p:nvSpPr>
        <p:spPr/>
        <p:txBody>
          <a:bodyPr>
            <a:normAutofit fontScale="90000"/>
          </a:bodyPr>
          <a:lstStyle/>
          <a:p>
            <a:r>
              <a:rPr lang="en-US" dirty="0" smtClean="0">
                <a:solidFill>
                  <a:srgbClr val="002060"/>
                </a:solidFill>
              </a:rPr>
              <a:t>MEANING OF OCCUPATIONAL INFORMATION SERVICE</a:t>
            </a:r>
            <a:endParaRPr lang="en-US"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solidFill>
                  <a:srgbClr val="FF0000"/>
                </a:solidFill>
              </a:rPr>
              <a:t>Shartle’s view, “ Occupational information is the accurate and usable information about jobs and occupations.”</a:t>
            </a:r>
          </a:p>
          <a:p>
            <a:r>
              <a:rPr lang="en-US" sz="2800" dirty="0" smtClean="0">
                <a:solidFill>
                  <a:srgbClr val="FF0000"/>
                </a:solidFill>
              </a:rPr>
              <a:t>Hoppock’s view, “Occupational information includes any and all kind of information regarding any position, job or occupation, providing only that the information is potentially useful to person who is choosing an occupation.”</a:t>
            </a:r>
            <a:endParaRPr lang="en-US" sz="2800" dirty="0">
              <a:solidFill>
                <a:srgbClr val="FF0000"/>
              </a:solidFill>
            </a:endParaRPr>
          </a:p>
        </p:txBody>
      </p:sp>
      <p:sp>
        <p:nvSpPr>
          <p:cNvPr id="3" name="Title 2"/>
          <p:cNvSpPr>
            <a:spLocks noGrp="1"/>
          </p:cNvSpPr>
          <p:nvPr>
            <p:ph type="title"/>
          </p:nvPr>
        </p:nvSpPr>
        <p:spPr/>
        <p:txBody>
          <a:bodyPr>
            <a:noAutofit/>
          </a:bodyPr>
          <a:lstStyle/>
          <a:p>
            <a:r>
              <a:rPr lang="en-US" sz="8000" dirty="0" smtClean="0">
                <a:solidFill>
                  <a:srgbClr val="002060"/>
                </a:solidFill>
              </a:rPr>
              <a:t>DEFINITIONS</a:t>
            </a:r>
            <a:endParaRPr lang="en-US" sz="8000"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676400"/>
          </a:xfrm>
        </p:spPr>
        <p:txBody>
          <a:bodyPr>
            <a:noAutofit/>
          </a:bodyPr>
          <a:lstStyle/>
          <a:p>
            <a:pPr algn="ctr"/>
            <a:r>
              <a:rPr lang="en-US" sz="9600" dirty="0" smtClean="0">
                <a:solidFill>
                  <a:srgbClr val="FF0000"/>
                </a:solidFill>
              </a:rPr>
              <a:t>THANK YOU</a:t>
            </a:r>
            <a:endParaRPr lang="en-US" sz="96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TotalTime>
  <Words>134</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Course: B.Ed. (sem. III) Subject: Guidance and Counseling Topic: Meaning of Occupational Information Service</vt:lpstr>
      <vt:lpstr>MEANING OF OCCUPATIONAL INFORMATION SERVICE</vt:lpstr>
      <vt:lpstr>DEFINITIONS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7</cp:revision>
  <dcterms:created xsi:type="dcterms:W3CDTF">2020-08-25T06:52:54Z</dcterms:created>
  <dcterms:modified xsi:type="dcterms:W3CDTF">2020-08-25T08:35:19Z</dcterms:modified>
</cp:coreProperties>
</file>