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7"/>
  </p:notesMasterIdLst>
  <p:sldIdLst>
    <p:sldId id="256" r:id="rId2"/>
    <p:sldId id="261" r:id="rId3"/>
    <p:sldId id="265" r:id="rId4"/>
    <p:sldId id="266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FF66"/>
    <a:srgbClr val="8691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14C58-DB52-4BB2-A4BA-88BC6E284FE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975627-36FC-4C71-A14A-ED071CB1F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75627-36FC-4C71-A14A-ED071CB1FE9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632BD3F-0E9D-45DB-ACAF-055C16EA519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AB864D9-3563-4F37-B18F-1A87E2B8E0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47800"/>
            <a:ext cx="8915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SUBJECT- GENDER, 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SCHOOL AND 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SOCIETY</a:t>
            </a:r>
          </a:p>
          <a:p>
            <a:pPr algn="ctr"/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 – TYPES OF GENDER STEREOTYPES</a:t>
            </a:r>
          </a:p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Asst. Prof. MANPREET KAUR</a:t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SADBHAVNA COLLEGE OF EDUCATION FOR WOMEN, RAIKOT</a:t>
            </a:r>
            <a:endParaRPr lang="en-US" sz="3200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5" descr="C:\Users\XTREME\Desktop\Sadbhavna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52400"/>
            <a:ext cx="1524000" cy="1143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438400" y="228600"/>
            <a:ext cx="61722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B.ED ( SEMESTER-III )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XTREME\Desktop\shutterstock_1054873985-1695x700-15221378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0"/>
            <a:ext cx="8839200" cy="5029200"/>
          </a:xfrm>
          <a:prstGeom prst="rect">
            <a:avLst/>
          </a:prstGeom>
          <a:noFill/>
        </p:spPr>
      </p:pic>
      <p:sp>
        <p:nvSpPr>
          <p:cNvPr id="4" name="Rounded Rectangle 3"/>
          <p:cNvSpPr/>
          <p:nvPr/>
        </p:nvSpPr>
        <p:spPr>
          <a:xfrm>
            <a:off x="1066800" y="381000"/>
            <a:ext cx="7010400" cy="914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GENDER STEREOTYPE</a:t>
            </a:r>
            <a:endParaRPr lang="en-US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0"/>
            <a:ext cx="4419600" cy="9144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3300"/>
            </a:solidFill>
          </a:ln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FEMALE GENDER STEREOTYPE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19200"/>
            <a:ext cx="4343400" cy="914400"/>
          </a:xfrm>
          <a:solidFill>
            <a:schemeClr val="accent1">
              <a:lumMod val="20000"/>
              <a:lumOff val="80000"/>
            </a:schemeClr>
          </a:solidFill>
          <a:ln w="28575">
            <a:solidFill>
              <a:srgbClr val="003300"/>
            </a:solidFill>
          </a:ln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MALE GENDER STEREOTYPE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2133600"/>
            <a:ext cx="4419600" cy="4495800"/>
          </a:xfrm>
          <a:ln w="28575">
            <a:solidFill>
              <a:srgbClr val="003300"/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Women are supposed to have “clean jobs” such as secretaries, teachers, and librarians.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Women are nurses, not doctors.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 Women are not as strong as men.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 Women are supposed to make less money than men.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648200" y="2133600"/>
            <a:ext cx="4343400" cy="4495800"/>
          </a:xfrm>
          <a:ln w="28575">
            <a:solidFill>
              <a:srgbClr val="003300"/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 Men do “dirty jobs” such as construction and mechanics, they are not good as secretaries, teachers,or cosmetologists.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Men are not nurses, they are doctors.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Men are in charge, they are always at the top.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Men do not cook, sew, or do crafts.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0600" y="228600"/>
            <a:ext cx="7239000" cy="914400"/>
          </a:xfrm>
          <a:prstGeom prst="roundRect">
            <a:avLst/>
          </a:prstGeom>
          <a:ln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TYPES OF GENDER STEREOTYPE</a:t>
            </a:r>
            <a:endParaRPr lang="en-US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52400" y="457200"/>
            <a:ext cx="4419600" cy="6096000"/>
          </a:xfrm>
          <a:ln w="28575">
            <a:solidFill>
              <a:srgbClr val="003300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The best women are stay at home moms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Women are supposed to be submissive and do as they are told.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Women are helpless and childish.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Women do not have technical skills and are not good at “hands on” projects such as car repairs.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Women are supposed to cook and do housework.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10.Women are supposed to look pretty and be looked at.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11. Women love to sing and dance and do not play games.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4"/>
          </p:nvPr>
        </p:nvSpPr>
        <p:spPr>
          <a:xfrm>
            <a:off x="4572000" y="457200"/>
            <a:ext cx="4419600" cy="6096000"/>
          </a:xfrm>
          <a:ln w="28575">
            <a:solidFill>
              <a:srgbClr val="0033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5. Men enjoy outdoor activities such as camping, fishing and hiking.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As husbands, men tell their wives what to do.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7. Men are tough and powerful.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 It is always men who work in science, engineering and other technical fields.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9. Men do not do housework and they are not responsible for taking care of children.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10. Men are lazy and messy.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11. Men play sports and play video games.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438400"/>
            <a:ext cx="9144000" cy="16002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THANK-YOU</a:t>
            </a:r>
            <a:endParaRPr lang="en-US" sz="9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365</TotalTime>
  <Words>316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Equity</vt:lpstr>
      <vt:lpstr>Slide 1</vt:lpstr>
      <vt:lpstr>Slide 2</vt:lpstr>
      <vt:lpstr>Slide 3</vt:lpstr>
      <vt:lpstr>Slide 4</vt:lpstr>
      <vt:lpstr>THANK-YOU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XTREME</dc:creator>
  <cp:lastModifiedBy>XTREME</cp:lastModifiedBy>
  <cp:revision>58</cp:revision>
  <dcterms:created xsi:type="dcterms:W3CDTF">2020-08-12T08:48:32Z</dcterms:created>
  <dcterms:modified xsi:type="dcterms:W3CDTF">2020-08-19T08:05:00Z</dcterms:modified>
</cp:coreProperties>
</file>