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61" r:id="rId3"/>
    <p:sldId id="265" r:id="rId4"/>
    <p:sldId id="26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FF66"/>
    <a:srgbClr val="8691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14C58-DB52-4BB2-A4BA-88BC6E284FE0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5627-36FC-4C71-A14A-ED071CB1F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75627-36FC-4C71-A14A-ED071CB1FE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32BD3F-0E9D-45DB-ACAF-055C16EA519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B864D9-3563-4F37-B18F-1A87E2B8E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SUBJECT- GENDER,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SCHOOL AND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TOPIC – TYPES OF GENDER STEREOTYPES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:\Users\XTREME\Desktop\Sadbhavna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2400"/>
            <a:ext cx="1524000" cy="1143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438400" y="228600"/>
            <a:ext cx="6172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B.ED ( SEMESTER-III 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shutterstock_1054873985-1695x700-15221378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839200" cy="50292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066800" y="381000"/>
            <a:ext cx="70104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GENDER STEREOTYPE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4419600" cy="914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33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FEMALE GENDER STEREOTYPE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19200"/>
            <a:ext cx="4343400" cy="914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33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MALE GENDER STEREOTYPE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2133600"/>
            <a:ext cx="4419600" cy="4495800"/>
          </a:xfrm>
          <a:ln w="28575">
            <a:solidFill>
              <a:srgbClr val="00330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Women are supposed to have “clean jobs” such as secretaries, teachers, and librarians.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Women are nurses, not doctors.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Women are not as strong as men.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 Women are supposed to make less money than men.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648200" y="2133600"/>
            <a:ext cx="4343400" cy="4495800"/>
          </a:xfrm>
          <a:ln w="28575">
            <a:solidFill>
              <a:srgbClr val="00330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Men do “dirty jobs” such as construction and mechanics, they are not good as secretaries, teachers,or cosmetologists.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Men are not nurses, they are doctors.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Men are in charge, they are always at the top.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Men do not cook, sew, or do crafts.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228600"/>
            <a:ext cx="7239000" cy="914400"/>
          </a:xfrm>
          <a:prstGeom prst="roundRect">
            <a:avLst/>
          </a:prstGeom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TYPES OF GENDER STEREOTYPE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457200"/>
            <a:ext cx="4419600" cy="6096000"/>
          </a:xfrm>
          <a:ln w="28575">
            <a:solidFill>
              <a:srgbClr val="0033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best women are stay at home moms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Women are supposed to be submissive and do as they are told.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Women are helpless and childish.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Women do not have technical skills and are not good at “hands on” projects such as car repairs.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Women are supposed to cook and do housework.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10.Women are supposed to look pretty and be looked at.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Women love to sing and dance and do not play games.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572000" y="457200"/>
            <a:ext cx="4419600" cy="6096000"/>
          </a:xfrm>
          <a:ln w="28575">
            <a:solidFill>
              <a:srgbClr val="0033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Men enjoy outdoor activities such as camping, fishing and hiking.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As husbands, men tell their wives what to do.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Men are tough and powerful.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It is always men who work in science, engineering and other technical fields.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Men do not do housework and they are not responsible for taking care of children.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Men are lazy and messy.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Men play sports and play video games.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THANK-YOU</a:t>
            </a:r>
            <a:endParaRPr lang="en-US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365</TotalTime>
  <Words>316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Slide 1</vt:lpstr>
      <vt:lpstr>Slide 2</vt:lpstr>
      <vt:lpstr>Slide 3</vt:lpstr>
      <vt:lpstr>Slide 4</vt:lpstr>
      <vt:lpstr>THANK-YOU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58</cp:revision>
  <dcterms:created xsi:type="dcterms:W3CDTF">2020-08-12T08:48:32Z</dcterms:created>
  <dcterms:modified xsi:type="dcterms:W3CDTF">2020-08-19T08:05:00Z</dcterms:modified>
</cp:coreProperties>
</file>