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14E076-9C65-4BA8-8012-85E813DD1FC5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38CCC9-AC47-4A57-93CB-17B6E411804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7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SUBJECT- GENDER, SCHOOL AND SOCIETY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 – NEED AND IMPORTANCE OF GENDER EQUALITY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76200"/>
            <a:ext cx="16002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ds valley\Desktop\Agnes-Babugura-nu2vc052uqv21snytuyz4feb7npr8oxmaja8g3iyr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746919"/>
            <a:ext cx="8382000" cy="5653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NEED AND IMPORTANCE OF GENDER EQUALITY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>
            <a:normAutofit fontScale="92500" lnSpcReduction="20000"/>
          </a:bodyPr>
          <a:lstStyle/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AS A HUMAN RIGHT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EQUAL DISTRIBUTION OF RESOURCES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EQUALITY BREAKS STEREOTYPE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UNIFORMITY IN EVERYTHING 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NO NEED BASED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DISCARD INDIVIDUAL DIFFERENCES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ACCESS TO SAME OPPORTUNITIES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FAIRNESS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SOCIAL CHANGE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OBJECTIVITY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IT REDUCES POVERTY</a:t>
            </a:r>
          </a:p>
          <a:p>
            <a:pPr marL="550926" indent="-514350">
              <a:buAutoNum type="arabicPeriod"/>
            </a:pP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ECONOMIC GROWTH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AutoNum type="arabicPeriod"/>
            </a:pPr>
            <a:endParaRPr lang="en-US" dirty="0"/>
          </a:p>
        </p:txBody>
      </p:sp>
      <p:pic>
        <p:nvPicPr>
          <p:cNvPr id="1028" name="Picture 4" descr="C:\Users\XTREME\Desktop\gender_shutterstock_529683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362200"/>
            <a:ext cx="2616201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600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/>
              <a:t>THANK YOU</a:t>
            </a:r>
            <a:endParaRPr lang="en-US" sz="115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48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NEED AND IMPORTANCE OF GENDER EQUALITY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cards valley</dc:creator>
  <cp:lastModifiedBy>XTREME</cp:lastModifiedBy>
  <cp:revision>26</cp:revision>
  <dcterms:created xsi:type="dcterms:W3CDTF">2020-08-13T12:33:41Z</dcterms:created>
  <dcterms:modified xsi:type="dcterms:W3CDTF">2020-08-14T06:22:48Z</dcterms:modified>
</cp:coreProperties>
</file>