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7" r:id="rId2"/>
    <p:sldId id="258" r:id="rId3"/>
    <p:sldId id="259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4E076-9C65-4BA8-8012-85E813DD1FC5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8CCC9-AC47-4A57-93CB-17B6E41180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4E076-9C65-4BA8-8012-85E813DD1FC5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8CCC9-AC47-4A57-93CB-17B6E41180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4E076-9C65-4BA8-8012-85E813DD1FC5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8CCC9-AC47-4A57-93CB-17B6E41180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4E076-9C65-4BA8-8012-85E813DD1FC5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8CCC9-AC47-4A57-93CB-17B6E41180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4E076-9C65-4BA8-8012-85E813DD1FC5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8CCC9-AC47-4A57-93CB-17B6E41180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4E076-9C65-4BA8-8012-85E813DD1FC5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8CCC9-AC47-4A57-93CB-17B6E41180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4E076-9C65-4BA8-8012-85E813DD1FC5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8CCC9-AC47-4A57-93CB-17B6E41180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4E076-9C65-4BA8-8012-85E813DD1FC5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8CCC9-AC47-4A57-93CB-17B6E41180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4E076-9C65-4BA8-8012-85E813DD1FC5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8CCC9-AC47-4A57-93CB-17B6E41180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4E076-9C65-4BA8-8012-85E813DD1FC5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8CCC9-AC47-4A57-93CB-17B6E41180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4E076-9C65-4BA8-8012-85E813DD1FC5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38CCC9-AC47-4A57-93CB-17B6E41180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A14E076-9C65-4BA8-8012-85E813DD1FC5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38CCC9-AC47-4A57-93CB-17B6E411804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1768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SUBJECT- GENDER, SCHOOL AND SOCIETY</a:t>
            </a:r>
          </a:p>
          <a:p>
            <a:pPr algn="ctr">
              <a:buNone/>
            </a:pPr>
            <a:r>
              <a:rPr lang="en-US" sz="4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TOPIC – NEED AND IMPORTANCE OF GENDER EQUALITY</a:t>
            </a:r>
            <a:endParaRPr lang="en-US" sz="28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Asst. Prof. MANPREET KAUR</a:t>
            </a:r>
          </a:p>
          <a:p>
            <a:pPr algn="ctr">
              <a:buNone/>
            </a:pP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SADBHAVNA COLLEGE OF EDUCATION FOR WOMEN, RAIKOT</a:t>
            </a:r>
            <a:endParaRPr lang="en-US" sz="40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5" descr="C:\Users\XTREME\Desktop\Sadbhavna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76200"/>
            <a:ext cx="1600200" cy="129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rds valley\Desktop\Agnes-Babugura-nu2vc052uqv21snytuyz4feb7npr8oxmaja8g3iyr4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457200" y="746919"/>
            <a:ext cx="8382000" cy="56538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</a:rPr>
              <a:t>NEED AND IMPORTANCE OF GENDER EQUALITY 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181600"/>
          </a:xfrm>
        </p:spPr>
        <p:txBody>
          <a:bodyPr>
            <a:normAutofit fontScale="92500" lnSpcReduction="20000"/>
          </a:bodyPr>
          <a:lstStyle/>
          <a:p>
            <a:pPr marL="550926" indent="-514350">
              <a:buAutoNum type="arabicPeriod"/>
            </a:pPr>
            <a:r>
              <a:rPr lang="en-US" sz="3000" b="1" dirty="0" smtClean="0">
                <a:solidFill>
                  <a:srgbClr val="002060"/>
                </a:solidFill>
                <a:latin typeface="+mj-lt"/>
              </a:rPr>
              <a:t>AS A HUMAN RIGHT</a:t>
            </a:r>
          </a:p>
          <a:p>
            <a:pPr marL="550926" indent="-514350">
              <a:buAutoNum type="arabicPeriod"/>
            </a:pPr>
            <a:r>
              <a:rPr lang="en-US" sz="3000" b="1" dirty="0" smtClean="0">
                <a:solidFill>
                  <a:srgbClr val="002060"/>
                </a:solidFill>
                <a:latin typeface="+mj-lt"/>
              </a:rPr>
              <a:t>EQUAL DISTRIBUTION OF RESOURCES</a:t>
            </a:r>
          </a:p>
          <a:p>
            <a:pPr marL="550926" indent="-514350">
              <a:buAutoNum type="arabicPeriod"/>
            </a:pPr>
            <a:r>
              <a:rPr lang="en-US" sz="3000" b="1" dirty="0" smtClean="0">
                <a:solidFill>
                  <a:srgbClr val="002060"/>
                </a:solidFill>
                <a:latin typeface="+mj-lt"/>
              </a:rPr>
              <a:t>EQUALITY BREAKS STEREOTYPE</a:t>
            </a:r>
          </a:p>
          <a:p>
            <a:pPr marL="550926" indent="-514350">
              <a:buAutoNum type="arabicPeriod"/>
            </a:pPr>
            <a:r>
              <a:rPr lang="en-US" sz="3000" b="1" dirty="0" smtClean="0">
                <a:solidFill>
                  <a:srgbClr val="002060"/>
                </a:solidFill>
                <a:latin typeface="+mj-lt"/>
              </a:rPr>
              <a:t>UNIFORMITY IN EVERYTHING </a:t>
            </a:r>
          </a:p>
          <a:p>
            <a:pPr marL="550926" indent="-514350">
              <a:buAutoNum type="arabicPeriod"/>
            </a:pPr>
            <a:r>
              <a:rPr lang="en-US" sz="3000" b="1" dirty="0" smtClean="0">
                <a:solidFill>
                  <a:srgbClr val="002060"/>
                </a:solidFill>
                <a:latin typeface="+mj-lt"/>
              </a:rPr>
              <a:t>NO NEED BASED</a:t>
            </a:r>
          </a:p>
          <a:p>
            <a:pPr marL="550926" indent="-514350">
              <a:buAutoNum type="arabicPeriod"/>
            </a:pPr>
            <a:r>
              <a:rPr lang="en-US" sz="3000" b="1" dirty="0" smtClean="0">
                <a:solidFill>
                  <a:srgbClr val="002060"/>
                </a:solidFill>
                <a:latin typeface="+mj-lt"/>
              </a:rPr>
              <a:t>DISCARD INDIVIDUAL DIFFERENCES</a:t>
            </a:r>
          </a:p>
          <a:p>
            <a:pPr marL="550926" indent="-514350">
              <a:buAutoNum type="arabicPeriod"/>
            </a:pPr>
            <a:r>
              <a:rPr lang="en-US" sz="3000" b="1" dirty="0" smtClean="0">
                <a:solidFill>
                  <a:srgbClr val="002060"/>
                </a:solidFill>
                <a:latin typeface="+mj-lt"/>
              </a:rPr>
              <a:t>ACCESS TO SAME OPPORTUNITIES</a:t>
            </a:r>
          </a:p>
          <a:p>
            <a:pPr marL="550926" indent="-514350">
              <a:buAutoNum type="arabicPeriod"/>
            </a:pPr>
            <a:r>
              <a:rPr lang="en-US" sz="3000" b="1" dirty="0" smtClean="0">
                <a:solidFill>
                  <a:srgbClr val="002060"/>
                </a:solidFill>
                <a:latin typeface="+mj-lt"/>
              </a:rPr>
              <a:t>FAIRNESS</a:t>
            </a:r>
          </a:p>
          <a:p>
            <a:pPr marL="550926" indent="-514350">
              <a:buAutoNum type="arabicPeriod"/>
            </a:pPr>
            <a:r>
              <a:rPr lang="en-US" sz="3000" b="1" dirty="0" smtClean="0">
                <a:solidFill>
                  <a:srgbClr val="002060"/>
                </a:solidFill>
                <a:latin typeface="+mj-lt"/>
              </a:rPr>
              <a:t>SOCIAL CHANGE</a:t>
            </a:r>
          </a:p>
          <a:p>
            <a:pPr marL="550926" indent="-514350">
              <a:buAutoNum type="arabicPeriod"/>
            </a:pPr>
            <a:r>
              <a:rPr lang="en-US" sz="3000" b="1" dirty="0" smtClean="0">
                <a:solidFill>
                  <a:srgbClr val="002060"/>
                </a:solidFill>
                <a:latin typeface="+mj-lt"/>
              </a:rPr>
              <a:t>OBJECTIVITY</a:t>
            </a:r>
          </a:p>
          <a:p>
            <a:pPr marL="550926" indent="-514350">
              <a:buAutoNum type="arabicPeriod"/>
            </a:pPr>
            <a:r>
              <a:rPr lang="en-US" sz="3000" b="1" dirty="0" smtClean="0">
                <a:solidFill>
                  <a:srgbClr val="002060"/>
                </a:solidFill>
                <a:latin typeface="+mj-lt"/>
              </a:rPr>
              <a:t>IT REDUCES POVERTY</a:t>
            </a:r>
          </a:p>
          <a:p>
            <a:pPr marL="550926" indent="-514350">
              <a:buAutoNum type="arabicPeriod"/>
            </a:pPr>
            <a:r>
              <a:rPr lang="en-US" sz="3000" b="1" dirty="0" smtClean="0">
                <a:solidFill>
                  <a:srgbClr val="002060"/>
                </a:solidFill>
                <a:latin typeface="+mj-lt"/>
              </a:rPr>
              <a:t>ECONOMIC GROWTH</a:t>
            </a:r>
          </a:p>
          <a:p>
            <a:pPr marL="550926" indent="-514350">
              <a:buNone/>
            </a:pPr>
            <a:endParaRPr lang="en-US" dirty="0" smtClean="0"/>
          </a:p>
          <a:p>
            <a:pPr marL="550926" indent="-514350">
              <a:buAutoNum type="arabicPeriod"/>
            </a:pPr>
            <a:endParaRPr lang="en-US" dirty="0"/>
          </a:p>
        </p:txBody>
      </p:sp>
      <p:pic>
        <p:nvPicPr>
          <p:cNvPr id="1028" name="Picture 4" descr="C:\Users\XTREME\Desktop\gender_shutterstock_52968375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2362200"/>
            <a:ext cx="2616201" cy="2590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14600"/>
            <a:ext cx="9144000" cy="1600200"/>
          </a:xfrm>
        </p:spPr>
        <p:txBody>
          <a:bodyPr>
            <a:noAutofit/>
          </a:bodyPr>
          <a:lstStyle/>
          <a:p>
            <a:pPr algn="ctr"/>
            <a:r>
              <a:rPr lang="en-US" sz="11500" b="1" dirty="0" smtClean="0"/>
              <a:t>THANK YOU</a:t>
            </a:r>
            <a:endParaRPr lang="en-US" sz="115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103</TotalTime>
  <Words>48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Slide 1</vt:lpstr>
      <vt:lpstr>Slide 2</vt:lpstr>
      <vt:lpstr>NEED AND IMPORTANCE OF GENDER EQUALITY 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cards valley</dc:creator>
  <cp:lastModifiedBy>XTREME</cp:lastModifiedBy>
  <cp:revision>26</cp:revision>
  <dcterms:created xsi:type="dcterms:W3CDTF">2020-08-13T12:33:41Z</dcterms:created>
  <dcterms:modified xsi:type="dcterms:W3CDTF">2020-08-14T06:22:48Z</dcterms:modified>
</cp:coreProperties>
</file>