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DCA2E3-9B2E-426A-B02D-59D457882A04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F6144F-EAA1-435D-BF0F-CFF35AF0B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0" y="660023"/>
            <a:ext cx="63246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SUBJECT- GENDER, SCHOOL    AND SOCIETY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66FF66"/>
                </a:solidFill>
                <a:latin typeface="Times New Roman" pitchFamily="18" charset="0"/>
                <a:cs typeface="Times New Roman" pitchFamily="18" charset="0"/>
              </a:rPr>
              <a:t>TOPIC – GENDER STEREOTYPES</a:t>
            </a:r>
          </a:p>
          <a:p>
            <a:pPr lvl="1"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Asst. Prof. MANPREET KAUR</a:t>
            </a:r>
            <a:b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133600"/>
            <a:ext cx="25146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TREME\Desktop\gender-stereotypes-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1"/>
            <a:ext cx="7696200" cy="5867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XTREME\Desktop\gender-stereotype-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81534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00200"/>
            <a:ext cx="7543800" cy="4876800"/>
          </a:xfrm>
        </p:spPr>
        <p:txBody>
          <a:bodyPr>
            <a:noAutofit/>
          </a:bodyPr>
          <a:lstStyle/>
          <a:p>
            <a:pPr algn="just"/>
            <a:r>
              <a:rPr lang="en-US" sz="4000" b="0" dirty="0" smtClean="0">
                <a:solidFill>
                  <a:schemeClr val="accent1">
                    <a:lumMod val="50000"/>
                  </a:schemeClr>
                </a:solidFill>
              </a:rPr>
              <a:t>GENDER STEREOTYPES ARE SOCIALLY COSTRUCTED BELIEFS ABOUT MEN AND WOMEN. THEY ARE CONSTRUCTED THROUGH SAYINGS, SONGS, PROVERBS, THE MEDIA, RELIGION, CULTURE, CUSTOM, EDUCATION, DRAMA ETC. </a:t>
            </a:r>
            <a:endParaRPr lang="en-US" sz="4000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90600" y="381000"/>
            <a:ext cx="6400800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MEANING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XTREME\Desktop\gender-stereotype-6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81534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XTREME\Desktop\gender-stereotypes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" y="304800"/>
            <a:ext cx="80772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7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70</TotalTime>
  <Words>44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Slide 1</vt:lpstr>
      <vt:lpstr>Slide 2</vt:lpstr>
      <vt:lpstr>Slide 3</vt:lpstr>
      <vt:lpstr>GENDER STEREOTYPES ARE SOCIALLY COSTRUCTED BELIEFS ABOUT MEN AND WOMEN. THEY ARE CONSTRUCTED THROUGH SAYINGS, SONGS, PROVERBS, THE MEDIA, RELIGION, CULTURE, CUSTOM, EDUCATION, DRAMA ETC. </vt:lpstr>
      <vt:lpstr>Slide 5</vt:lpstr>
      <vt:lpstr>Slide 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cards valley</cp:lastModifiedBy>
  <cp:revision>11</cp:revision>
  <dcterms:created xsi:type="dcterms:W3CDTF">2020-08-13T05:56:10Z</dcterms:created>
  <dcterms:modified xsi:type="dcterms:W3CDTF">2020-08-13T11:37:13Z</dcterms:modified>
</cp:coreProperties>
</file>