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59C5A46B-BC8C-4299-8B8D-8206168E180C}" type="datetimeFigureOut">
              <a:rPr lang="en-US" smtClean="0"/>
              <a:pPr/>
              <a:t>8/12/2020</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8990628A-E2D0-4BDD-9A8A-C8C537CED9E2}"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9C5A46B-BC8C-4299-8B8D-8206168E180C}" type="datetimeFigureOut">
              <a:rPr lang="en-US" smtClean="0"/>
              <a:pPr/>
              <a:t>8/12/2020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90628A-E2D0-4BDD-9A8A-C8C537CED9E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9C5A46B-BC8C-4299-8B8D-8206168E180C}" type="datetimeFigureOut">
              <a:rPr lang="en-US" smtClean="0"/>
              <a:pPr/>
              <a:t>8/12/2020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90628A-E2D0-4BDD-9A8A-C8C537CED9E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59C5A46B-BC8C-4299-8B8D-8206168E180C}" type="datetimeFigureOut">
              <a:rPr lang="en-US" smtClean="0"/>
              <a:pPr/>
              <a:t>8/12/2020</a:t>
            </a:fld>
            <a:endParaRPr lang="en-US"/>
          </a:p>
        </p:txBody>
      </p:sp>
      <p:sp>
        <p:nvSpPr>
          <p:cNvPr id="9" name="Slide Number Placeholder 8"/>
          <p:cNvSpPr>
            <a:spLocks noGrp="1"/>
          </p:cNvSpPr>
          <p:nvPr>
            <p:ph type="sldNum" sz="quarter" idx="15"/>
          </p:nvPr>
        </p:nvSpPr>
        <p:spPr/>
        <p:txBody>
          <a:bodyPr rtlCol="0"/>
          <a:lstStyle/>
          <a:p>
            <a:fld id="{8990628A-E2D0-4BDD-9A8A-C8C537CED9E2}" type="slidenum">
              <a:rPr lang="en-US" smtClean="0"/>
              <a:pPr/>
              <a:t>‹#›</a:t>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59C5A46B-BC8C-4299-8B8D-8206168E180C}" type="datetimeFigureOut">
              <a:rPr lang="en-US" smtClean="0"/>
              <a:pPr/>
              <a:t>8/12/2020</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8990628A-E2D0-4BDD-9A8A-C8C537CED9E2}"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59C5A46B-BC8C-4299-8B8D-8206168E180C}" type="datetimeFigureOut">
              <a:rPr lang="en-US" smtClean="0"/>
              <a:pPr/>
              <a:t>8/12/2020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90628A-E2D0-4BDD-9A8A-C8C537CED9E2}" type="slidenum">
              <a:rPr lang="en-US" smtClean="0"/>
              <a:pPr/>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59C5A46B-BC8C-4299-8B8D-8206168E180C}" type="datetimeFigureOut">
              <a:rPr lang="en-US" smtClean="0"/>
              <a:pPr/>
              <a:t>8/12/2020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990628A-E2D0-4BDD-9A8A-C8C537CED9E2}" type="slidenum">
              <a:rPr lang="en-US" smtClean="0"/>
              <a:pPr/>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59C5A46B-BC8C-4299-8B8D-8206168E180C}" type="datetimeFigureOut">
              <a:rPr lang="en-US" smtClean="0"/>
              <a:pPr/>
              <a:t>8/12/2020</a:t>
            </a:fld>
            <a:endParaRPr lang="en-US"/>
          </a:p>
        </p:txBody>
      </p:sp>
      <p:sp>
        <p:nvSpPr>
          <p:cNvPr id="7" name="Slide Number Placeholder 6"/>
          <p:cNvSpPr>
            <a:spLocks noGrp="1"/>
          </p:cNvSpPr>
          <p:nvPr>
            <p:ph type="sldNum" sz="quarter" idx="11"/>
          </p:nvPr>
        </p:nvSpPr>
        <p:spPr/>
        <p:txBody>
          <a:bodyPr rtlCol="0"/>
          <a:lstStyle/>
          <a:p>
            <a:fld id="{8990628A-E2D0-4BDD-9A8A-C8C537CED9E2}" type="slidenum">
              <a:rPr lang="en-US" smtClean="0"/>
              <a:pPr/>
              <a:t>‹#›</a:t>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9C5A46B-BC8C-4299-8B8D-8206168E180C}" type="datetimeFigureOut">
              <a:rPr lang="en-US" smtClean="0"/>
              <a:pPr/>
              <a:t>8/12/2020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990628A-E2D0-4BDD-9A8A-C8C537CED9E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59C5A46B-BC8C-4299-8B8D-8206168E180C}" type="datetimeFigureOut">
              <a:rPr lang="en-US" smtClean="0"/>
              <a:pPr/>
              <a:t>8/12/2020</a:t>
            </a:fld>
            <a:endParaRPr lang="en-US"/>
          </a:p>
        </p:txBody>
      </p:sp>
      <p:sp>
        <p:nvSpPr>
          <p:cNvPr id="22" name="Slide Number Placeholder 21"/>
          <p:cNvSpPr>
            <a:spLocks noGrp="1"/>
          </p:cNvSpPr>
          <p:nvPr>
            <p:ph type="sldNum" sz="quarter" idx="15"/>
          </p:nvPr>
        </p:nvSpPr>
        <p:spPr/>
        <p:txBody>
          <a:bodyPr rtlCol="0"/>
          <a:lstStyle/>
          <a:p>
            <a:fld id="{8990628A-E2D0-4BDD-9A8A-C8C537CED9E2}" type="slidenum">
              <a:rPr lang="en-US" smtClean="0"/>
              <a:pPr/>
              <a:t>‹#›</a:t>
            </a:fld>
            <a:endParaRPr lang="en-US"/>
          </a:p>
        </p:txBody>
      </p:sp>
      <p:sp>
        <p:nvSpPr>
          <p:cNvPr id="23" name="Footer Placeholder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59C5A46B-BC8C-4299-8B8D-8206168E180C}" type="datetimeFigureOut">
              <a:rPr lang="en-US" smtClean="0"/>
              <a:pPr/>
              <a:t>8/12/2020</a:t>
            </a:fld>
            <a:endParaRPr lang="en-US"/>
          </a:p>
        </p:txBody>
      </p:sp>
      <p:sp>
        <p:nvSpPr>
          <p:cNvPr id="18" name="Slide Number Placeholder 17"/>
          <p:cNvSpPr>
            <a:spLocks noGrp="1"/>
          </p:cNvSpPr>
          <p:nvPr>
            <p:ph type="sldNum" sz="quarter" idx="11"/>
          </p:nvPr>
        </p:nvSpPr>
        <p:spPr/>
        <p:txBody>
          <a:bodyPr rtlCol="0"/>
          <a:lstStyle/>
          <a:p>
            <a:fld id="{8990628A-E2D0-4BDD-9A8A-C8C537CED9E2}" type="slidenum">
              <a:rPr lang="en-US" smtClean="0"/>
              <a:pPr/>
              <a:t>‹#›</a:t>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59C5A46B-BC8C-4299-8B8D-8206168E180C}" type="datetimeFigureOut">
              <a:rPr lang="en-US" smtClean="0"/>
              <a:pPr/>
              <a:t>8/12/2020</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8990628A-E2D0-4BDD-9A8A-C8C537CED9E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09800" y="1770995"/>
            <a:ext cx="6553200" cy="4401205"/>
          </a:xfrm>
          <a:prstGeom prst="rect">
            <a:avLst/>
          </a:prstGeom>
        </p:spPr>
        <p:txBody>
          <a:bodyPr wrap="square">
            <a:spAutoFit/>
          </a:bodyPr>
          <a:lstStyle/>
          <a:p>
            <a:pPr algn="ctr"/>
            <a:r>
              <a:rPr lang="en-US" sz="3200" b="1" dirty="0" smtClean="0">
                <a:solidFill>
                  <a:srgbClr val="7030A0"/>
                </a:solidFill>
                <a:latin typeface="Times New Roman" pitchFamily="18" charset="0"/>
                <a:cs typeface="Times New Roman" pitchFamily="18" charset="0"/>
              </a:rPr>
              <a:t>SUBJECT- GENDER, SCHOOL    AND SOCIETY</a:t>
            </a:r>
            <a:br>
              <a:rPr lang="en-US" sz="3200" b="1" dirty="0" smtClean="0">
                <a:solidFill>
                  <a:srgbClr val="7030A0"/>
                </a:solidFill>
                <a:latin typeface="Times New Roman" pitchFamily="18" charset="0"/>
                <a:cs typeface="Times New Roman" pitchFamily="18" charset="0"/>
              </a:rPr>
            </a:br>
            <a:r>
              <a:rPr lang="en-US" sz="3200" b="1" dirty="0" smtClean="0">
                <a:latin typeface="Times New Roman" pitchFamily="18" charset="0"/>
                <a:cs typeface="Times New Roman" pitchFamily="18" charset="0"/>
              </a:rPr>
              <a:t/>
            </a:r>
            <a:br>
              <a:rPr lang="en-US" sz="3200" b="1" dirty="0" smtClean="0">
                <a:latin typeface="Times New Roman" pitchFamily="18" charset="0"/>
                <a:cs typeface="Times New Roman" pitchFamily="18" charset="0"/>
              </a:rPr>
            </a:br>
            <a:r>
              <a:rPr lang="en-US" sz="3200" b="1" dirty="0" smtClean="0">
                <a:solidFill>
                  <a:srgbClr val="FF0000"/>
                </a:solidFill>
                <a:latin typeface="Times New Roman" pitchFamily="18" charset="0"/>
                <a:cs typeface="Times New Roman" pitchFamily="18" charset="0"/>
              </a:rPr>
              <a:t>TOPIC – GENDER EQUALITY</a:t>
            </a:r>
            <a:r>
              <a:rPr lang="en-US" sz="3200" b="1" dirty="0" smtClean="0">
                <a:latin typeface="Times New Roman" pitchFamily="18" charset="0"/>
                <a:cs typeface="Times New Roman" pitchFamily="18" charset="0"/>
              </a:rPr>
              <a:t/>
            </a:r>
            <a:br>
              <a:rPr lang="en-US" sz="3200" b="1" dirty="0" smtClean="0">
                <a:latin typeface="Times New Roman" pitchFamily="18" charset="0"/>
                <a:cs typeface="Times New Roman" pitchFamily="18" charset="0"/>
              </a:rPr>
            </a:br>
            <a:r>
              <a:rPr lang="en-US" sz="3200" b="1" dirty="0" smtClean="0">
                <a:latin typeface="Times New Roman" pitchFamily="18" charset="0"/>
                <a:cs typeface="Times New Roman" pitchFamily="18" charset="0"/>
              </a:rPr>
              <a:t/>
            </a:r>
            <a:br>
              <a:rPr lang="en-US" sz="3200" b="1" dirty="0" smtClean="0">
                <a:latin typeface="Times New Roman" pitchFamily="18" charset="0"/>
                <a:cs typeface="Times New Roman" pitchFamily="18" charset="0"/>
              </a:rPr>
            </a:br>
            <a:r>
              <a:rPr lang="en-US" sz="3200" b="1" dirty="0" smtClean="0">
                <a:solidFill>
                  <a:srgbClr val="002060"/>
                </a:solidFill>
                <a:latin typeface="Times New Roman" pitchFamily="18" charset="0"/>
                <a:cs typeface="Times New Roman" pitchFamily="18" charset="0"/>
              </a:rPr>
              <a:t>Asst. </a:t>
            </a:r>
            <a:r>
              <a:rPr lang="en-US" sz="3200" b="1" dirty="0">
                <a:solidFill>
                  <a:srgbClr val="002060"/>
                </a:solidFill>
                <a:latin typeface="Times New Roman" pitchFamily="18" charset="0"/>
                <a:cs typeface="Times New Roman" pitchFamily="18" charset="0"/>
              </a:rPr>
              <a:t>P</a:t>
            </a:r>
            <a:r>
              <a:rPr lang="en-US" sz="3200" b="1" dirty="0" smtClean="0">
                <a:solidFill>
                  <a:srgbClr val="002060"/>
                </a:solidFill>
                <a:latin typeface="Times New Roman" pitchFamily="18" charset="0"/>
                <a:cs typeface="Times New Roman" pitchFamily="18" charset="0"/>
              </a:rPr>
              <a:t>rof. MANPREET KAUR</a:t>
            </a:r>
            <a:br>
              <a:rPr lang="en-US" sz="3200" b="1" dirty="0" smtClean="0">
                <a:solidFill>
                  <a:srgbClr val="002060"/>
                </a:solidFill>
                <a:latin typeface="Times New Roman" pitchFamily="18" charset="0"/>
                <a:cs typeface="Times New Roman" pitchFamily="18" charset="0"/>
              </a:rPr>
            </a:br>
            <a:r>
              <a:rPr lang="en-US" sz="3200" b="1" dirty="0" smtClean="0">
                <a:solidFill>
                  <a:srgbClr val="002060"/>
                </a:solidFill>
                <a:latin typeface="Times New Roman" pitchFamily="18" charset="0"/>
                <a:cs typeface="Times New Roman" pitchFamily="18" charset="0"/>
              </a:rPr>
              <a:t/>
            </a:r>
            <a:br>
              <a:rPr lang="en-US" sz="3200" b="1" dirty="0" smtClean="0">
                <a:solidFill>
                  <a:srgbClr val="002060"/>
                </a:solidFill>
                <a:latin typeface="Times New Roman" pitchFamily="18" charset="0"/>
                <a:cs typeface="Times New Roman" pitchFamily="18" charset="0"/>
              </a:rPr>
            </a:br>
            <a:r>
              <a:rPr lang="en-US" sz="2800" b="1" dirty="0" smtClean="0">
                <a:solidFill>
                  <a:srgbClr val="7030A0"/>
                </a:solidFill>
                <a:latin typeface="Times New Roman" pitchFamily="18" charset="0"/>
                <a:cs typeface="Times New Roman" pitchFamily="18" charset="0"/>
              </a:rPr>
              <a:t>SADBHAVNA COLLEGE OF EDUCATION FOR WOMEN, RAIKOT</a:t>
            </a:r>
            <a:endParaRPr lang="en-US" sz="2800" dirty="0">
              <a:latin typeface="Times New Roman" pitchFamily="18" charset="0"/>
              <a:cs typeface="Times New Roman" pitchFamily="18" charset="0"/>
            </a:endParaRPr>
          </a:p>
        </p:txBody>
      </p:sp>
      <p:pic>
        <p:nvPicPr>
          <p:cNvPr id="5" name="Picture 5" descr="C:\Users\XTREME\Desktop\Sadbhavna Logo.jpg"/>
          <p:cNvPicPr>
            <a:picLocks noChangeAspect="1" noChangeArrowheads="1"/>
          </p:cNvPicPr>
          <p:nvPr/>
        </p:nvPicPr>
        <p:blipFill>
          <a:blip r:embed="rId2"/>
          <a:srcRect/>
          <a:stretch>
            <a:fillRect/>
          </a:stretch>
        </p:blipFill>
        <p:spPr bwMode="auto">
          <a:xfrm>
            <a:off x="4114800" y="152400"/>
            <a:ext cx="1524000" cy="1219200"/>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cards valley\Desktop\gender-equality-1-638.jpg"/>
          <p:cNvPicPr>
            <a:picLocks noChangeAspect="1" noChangeArrowheads="1"/>
          </p:cNvPicPr>
          <p:nvPr/>
        </p:nvPicPr>
        <p:blipFill>
          <a:blip r:embed="rId2"/>
          <a:srcRect/>
          <a:stretch>
            <a:fillRect/>
          </a:stretch>
        </p:blipFill>
        <p:spPr bwMode="auto">
          <a:xfrm>
            <a:off x="228600" y="381000"/>
            <a:ext cx="8458200" cy="6172200"/>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763000" cy="1020762"/>
          </a:xfrm>
        </p:spPr>
        <p:txBody>
          <a:bodyPr>
            <a:normAutofit/>
          </a:bodyPr>
          <a:lstStyle/>
          <a:p>
            <a:pPr algn="ctr"/>
            <a:r>
              <a:rPr lang="en-US" sz="4000" b="1" dirty="0" smtClean="0">
                <a:solidFill>
                  <a:srgbClr val="FF0000"/>
                </a:solidFill>
              </a:rPr>
              <a:t>MEANING</a:t>
            </a:r>
            <a:endParaRPr lang="en-US" sz="4000" b="1" dirty="0">
              <a:solidFill>
                <a:srgbClr val="FF0000"/>
              </a:solidFill>
            </a:endParaRPr>
          </a:p>
        </p:txBody>
      </p:sp>
      <p:sp>
        <p:nvSpPr>
          <p:cNvPr id="4" name="Rounded Rectangle 3"/>
          <p:cNvSpPr/>
          <p:nvPr/>
        </p:nvSpPr>
        <p:spPr>
          <a:xfrm>
            <a:off x="609600" y="1143000"/>
            <a:ext cx="7620000" cy="5257800"/>
          </a:xfrm>
          <a:prstGeom prst="roundRect">
            <a:avLst/>
          </a:prstGeom>
          <a:ln>
            <a:noFill/>
          </a:ln>
        </p:spPr>
        <p:style>
          <a:lnRef idx="1">
            <a:schemeClr val="accent3"/>
          </a:lnRef>
          <a:fillRef idx="2">
            <a:schemeClr val="accent3"/>
          </a:fillRef>
          <a:effectRef idx="1">
            <a:schemeClr val="accent3"/>
          </a:effectRef>
          <a:fontRef idx="minor">
            <a:schemeClr val="dk1"/>
          </a:fontRef>
        </p:style>
        <p:txBody>
          <a:bodyPr rtlCol="0" anchor="ctr"/>
          <a:lstStyle/>
          <a:p>
            <a:pPr algn="just"/>
            <a:r>
              <a:rPr lang="en-US" sz="2400" b="1" dirty="0" smtClean="0">
                <a:latin typeface="Times New Roman" pitchFamily="18" charset="0"/>
                <a:cs typeface="Times New Roman" pitchFamily="18" charset="0"/>
              </a:rPr>
              <a:t>EQUALITY MEANS- THE SAME STATUS, RIGHTS AND RESPONSIBILITIES FOR ALL THE MEMBERS OF SOCIETY OR GROUP. WHERE AS GENDER EQUALITY MEANS BOTH SEX (MALE AND FEMALE) BEING EQUAL, ESPECIALLY OF HAVING THE SAME POLITICAL, SOCIAL AND ECONOMIC RIGHTS. GENDER EQUALITY IS A SITUATION IN WHICH ALL MEN AND WOMEN, PEOPLE OF DIFFERENT RACES, RELIGION ETC. ARE ALL TREATED FAIRLY AND HAVE THE SAME OPPORTUNITIES. </a:t>
            </a:r>
            <a:endParaRPr lang="en-US" sz="2400" b="1" dirty="0">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7467600" cy="731838"/>
          </a:xfrm>
        </p:spPr>
        <p:txBody>
          <a:bodyPr/>
          <a:lstStyle/>
          <a:p>
            <a:pPr algn="ctr"/>
            <a:r>
              <a:rPr lang="en-US" b="1" dirty="0" smtClean="0">
                <a:solidFill>
                  <a:srgbClr val="002060"/>
                </a:solidFill>
              </a:rPr>
              <a:t>DEFINITIONS</a:t>
            </a:r>
            <a:endParaRPr lang="en-US" b="1" dirty="0">
              <a:solidFill>
                <a:srgbClr val="002060"/>
              </a:solidFill>
            </a:endParaRPr>
          </a:p>
        </p:txBody>
      </p:sp>
      <p:sp>
        <p:nvSpPr>
          <p:cNvPr id="4" name="Rounded Rectangle 3"/>
          <p:cNvSpPr/>
          <p:nvPr/>
        </p:nvSpPr>
        <p:spPr>
          <a:xfrm>
            <a:off x="533400" y="1143000"/>
            <a:ext cx="8153400" cy="541020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marL="342900" indent="-342900">
              <a:buAutoNum type="arabicPeriod"/>
            </a:pPr>
            <a:r>
              <a:rPr lang="en-US" sz="2400" b="1" dirty="0" smtClean="0">
                <a:solidFill>
                  <a:schemeClr val="tx1"/>
                </a:solidFill>
              </a:rPr>
              <a:t>VERA NAZARIAN </a:t>
            </a:r>
            <a:r>
              <a:rPr lang="en-US" b="1" dirty="0" smtClean="0">
                <a:solidFill>
                  <a:srgbClr val="002060"/>
                </a:solidFill>
              </a:rPr>
              <a:t>- </a:t>
            </a:r>
            <a:r>
              <a:rPr lang="en-US" sz="2400" b="1" dirty="0" smtClean="0">
                <a:solidFill>
                  <a:srgbClr val="002060"/>
                </a:solidFill>
              </a:rPr>
              <a:t>A </a:t>
            </a:r>
            <a:r>
              <a:rPr lang="en-US" sz="2400" b="1" dirty="0" smtClean="0">
                <a:solidFill>
                  <a:srgbClr val="002060"/>
                </a:solidFill>
              </a:rPr>
              <a:t>WOMAN IS HUMAN. SHE IS NOT BETTER, WISER, STRONGER, MORE INTELLIGENT, MORE CREATIVE, OR MORE RESPONSIBLE THAN A MAN. LIKEWISE, SHE IS NEVER LESS. </a:t>
            </a:r>
            <a:endParaRPr lang="en-US" sz="2000" b="1" dirty="0" smtClean="0">
              <a:solidFill>
                <a:srgbClr val="002060"/>
              </a:solidFill>
            </a:endParaRPr>
          </a:p>
          <a:p>
            <a:pPr marL="342900" indent="-342900">
              <a:buAutoNum type="arabicPeriod"/>
            </a:pPr>
            <a:endParaRPr lang="en-US" dirty="0">
              <a:solidFill>
                <a:srgbClr val="002060"/>
              </a:solidFill>
            </a:endParaRPr>
          </a:p>
          <a:p>
            <a:pPr marL="342900" indent="-342900"/>
            <a:endParaRPr lang="en-US" dirty="0" smtClean="0"/>
          </a:p>
          <a:p>
            <a:pPr marL="342900" indent="-342900"/>
            <a:r>
              <a:rPr lang="en-US" sz="2400" b="1" dirty="0" smtClean="0"/>
              <a:t>2</a:t>
            </a:r>
            <a:r>
              <a:rPr lang="en-US" sz="3200" b="1" dirty="0" smtClean="0"/>
              <a:t>.  </a:t>
            </a:r>
            <a:r>
              <a:rPr lang="en-US" sz="2800" b="1" dirty="0" smtClean="0">
                <a:solidFill>
                  <a:schemeClr val="tx1"/>
                </a:solidFill>
              </a:rPr>
              <a:t>SQUIRES</a:t>
            </a:r>
            <a:r>
              <a:rPr lang="en-US" sz="2400" b="1" dirty="0" smtClean="0">
                <a:solidFill>
                  <a:srgbClr val="002060"/>
                </a:solidFill>
              </a:rPr>
              <a:t> </a:t>
            </a:r>
            <a:r>
              <a:rPr lang="en-US" b="1" dirty="0" smtClean="0">
                <a:solidFill>
                  <a:srgbClr val="002060"/>
                </a:solidFill>
              </a:rPr>
              <a:t>– </a:t>
            </a:r>
            <a:r>
              <a:rPr lang="en-US" sz="2400" b="1" dirty="0" smtClean="0">
                <a:solidFill>
                  <a:srgbClr val="002060"/>
                </a:solidFill>
              </a:rPr>
              <a:t>THIS VARIETY OF VISIONS HAS ALSO BEEN REFERRED TO AS “INCLUSION,” “REVERSAL,” AND “DISPLACEMENT ,” WHEREBY EACH OF THEM REFERS TO THE PRINCIPLES OF EQUALITY, DIFFERENCE, AND TRANSFORMATION, RESPECTIVELY.</a:t>
            </a:r>
          </a:p>
          <a:p>
            <a:pPr marL="342900" indent="-342900"/>
            <a:endParaRPr lang="en-US" b="1" dirty="0" smtClean="0">
              <a:solidFill>
                <a:srgbClr val="002060"/>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609600" y="457200"/>
            <a:ext cx="7620000" cy="5943600"/>
          </a:xfrm>
          <a:prstGeom prst="roundRect">
            <a:avLst/>
          </a:prstGeom>
          <a:ln/>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6000" b="1" dirty="0" smtClean="0">
                <a:solidFill>
                  <a:schemeClr val="accent3">
                    <a:lumMod val="75000"/>
                  </a:schemeClr>
                </a:solidFill>
                <a:latin typeface="Times New Roman" pitchFamily="18" charset="0"/>
                <a:cs typeface="Times New Roman" pitchFamily="18" charset="0"/>
              </a:rPr>
              <a:t>THANK-YOU</a:t>
            </a:r>
            <a:endParaRPr lang="en-US" sz="6000" b="1" dirty="0">
              <a:solidFill>
                <a:schemeClr val="accent3">
                  <a:lumMod val="75000"/>
                </a:schemeClr>
              </a:solidFill>
              <a:latin typeface="Times New Roman" pitchFamily="18" charset="0"/>
              <a:cs typeface="Times New Roman" pitchFamily="18"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113</TotalTime>
  <Words>163</Words>
  <Application>Microsoft Office PowerPoint</Application>
  <PresentationFormat>On-screen Show (4:3)</PresentationFormat>
  <Paragraphs>9</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Oriel</vt:lpstr>
      <vt:lpstr>Slide 1</vt:lpstr>
      <vt:lpstr>Slide 2</vt:lpstr>
      <vt:lpstr>MEANING</vt:lpstr>
      <vt:lpstr>DEFINITIONS</vt:lpstr>
      <vt:lpstr>Slide 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cards valley</dc:creator>
  <cp:lastModifiedBy>XTREME</cp:lastModifiedBy>
  <cp:revision>13</cp:revision>
  <dcterms:created xsi:type="dcterms:W3CDTF">2020-08-11T15:28:15Z</dcterms:created>
  <dcterms:modified xsi:type="dcterms:W3CDTF">2020-08-12T05:04:36Z</dcterms:modified>
</cp:coreProperties>
</file>