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AA6E0F-F927-4FDA-B3DE-AB74A928CA48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3BB1B8-CD36-4A8B-B579-51B0D848E7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1143000"/>
          </a:xfrm>
        </p:spPr>
        <p:txBody>
          <a:bodyPr/>
          <a:lstStyle/>
          <a:p>
            <a:pPr lvl="0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TOPIC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/>
              <a:t> 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MEASURES TAKEN BY GOVERNMENT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 REMOVE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GENDER BIAS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05930"/>
            <a:ext cx="9144000" cy="1470025"/>
          </a:xfrm>
        </p:spPr>
        <p:txBody>
          <a:bodyPr/>
          <a:lstStyle/>
          <a:p>
            <a:r>
              <a:rPr smtClean="0"/>
              <a:t>SUBJECT- GENDER, SCHOOL AND SOCIETY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4419600"/>
            <a:ext cx="8839200" cy="990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INCHARGE 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Asst. Prof. MANPREET KAUR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5715000"/>
            <a:ext cx="88392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SADBHAVNA COLLEGE OF EDUCATION FOR WOMEN, RAIKOT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152400"/>
            <a:ext cx="19812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XTREME\Desktop\OIPCAITC1A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00201"/>
            <a:ext cx="7924800" cy="4800599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90800" y="381000"/>
            <a:ext cx="4038600" cy="914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GENDER BIAS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90600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MEASURES TAKEN BY GOVERNMENT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1219200"/>
            <a:ext cx="8686800" cy="541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SABLA SCHEME FOR ADOLESCENT GIRLS IN THE AGE GROUP OF 11-18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EQUALITY OF OPPORTUNITIES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SOCIAL AWARENESS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ECONOMIC INDEPENDENCE AND CHANGE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WORKING WOMEN HOSTELS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SCHEME FOR UNIVERSALISATION OF WOMEN HELPLINE</a:t>
            </a:r>
          </a:p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REFORMS TO ELIMINATE ALL FORMS OF DISCRIMINATION AGAINST WOMEN-:</a:t>
            </a:r>
          </a:p>
          <a:p>
            <a:pPr marL="342900" indent="-342900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a) EQUAL INHERITANCE RIGHTS TO DAUGHTERS AND SONS</a:t>
            </a:r>
          </a:p>
          <a:p>
            <a:pPr marL="342900" indent="-342900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b) SPECIAL MAHILA POLICE VOLUNTEERS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616089"/>
            <a:ext cx="8534400" cy="56323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/>
            <a:r>
              <a:rPr lang="en-US" sz="3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c) PROTECTION OF WOMEN FROM DOMESTIC VIOLENCE</a:t>
            </a:r>
          </a:p>
          <a:p>
            <a:pPr marL="342900" indent="-342900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  d) DOWRY PROHIBITION ACT  1961</a:t>
            </a:r>
          </a:p>
          <a:p>
            <a:pPr marL="342900" indent="-342900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  e) PROHIBITION OF CHILD MARRIAGE ACT 2006</a:t>
            </a:r>
          </a:p>
          <a:p>
            <a:pPr marL="342900" indent="-342900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  f) EQUAL REMUNERATION ACT 1976 </a:t>
            </a:r>
          </a:p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8. NATIONAL MISSION FOR EMPOWERMENT OF WOMEN (NMEW)</a:t>
            </a:r>
            <a:br>
              <a:rPr lang="en-US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9. RAJIV GANDHI NATIONAL CRECHE SCHEME FOR CHILDREN OF WORKING MOTHERS (INCLUDING SINGLE MOTHER)</a:t>
            </a:r>
            <a:br>
              <a:rPr lang="en-US" sz="3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RASHTRIYA MAHILAKOSH</a:t>
            </a:r>
            <a:endParaRPr lang="en-US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14600"/>
            <a:ext cx="9144000" cy="137160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THANK - YOU</a:t>
            </a:r>
            <a:endParaRPr lang="en-US" sz="8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157</TotalTime>
  <Words>140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SUBJECT- GENDER, SCHOOL AND SOCIETY</vt:lpstr>
      <vt:lpstr>Slide 2</vt:lpstr>
      <vt:lpstr> MEASURES TAKEN BY GOVERNMENT </vt:lpstr>
      <vt:lpstr>Slide 4</vt:lpstr>
      <vt:lpstr>THANK -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SUBJECT- GENDER, SCHOOL AND SOCIETY</dc:title>
  <dc:creator>XTREME</dc:creator>
  <cp:lastModifiedBy>XTREME</cp:lastModifiedBy>
  <cp:revision>12</cp:revision>
  <dcterms:created xsi:type="dcterms:W3CDTF">2020-08-10T04:21:55Z</dcterms:created>
  <dcterms:modified xsi:type="dcterms:W3CDTF">2020-08-11T06:18:05Z</dcterms:modified>
</cp:coreProperties>
</file>