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A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E558E6-2A4B-4791-B36E-1C47ECE9577E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40013-3EC6-4AC1-8054-02D935D36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SUBJECT- GENDER SCHOOL AND SOCIETY</a:t>
            </a: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– CAUSES OF GENDER BIAS</a:t>
            </a:r>
          </a:p>
          <a:p>
            <a:pPr algn="ctr"/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In-charge: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Sadbhavna Publications - Raikot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Sadbhavna Publications - Raikot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9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13716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GENDER BIAS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541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XTREME\Desktop\simpe-illustration-of-a-balance-with-man-and-woman-preferring-the-womans-site-symbol-for-gender-clipart-vector_csp176963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467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65532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atin typeface="+mj-lt"/>
                <a:cs typeface="Calibri" pitchFamily="34" charset="0"/>
              </a:rPr>
              <a:t>1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SOCIAL CUSTOMS, BELIEFS AND PRACTICES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C:\Users\XTREM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81200"/>
            <a:ext cx="4114800" cy="198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09800" y="4114800"/>
            <a:ext cx="50292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POVERTY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876800"/>
            <a:ext cx="3581400" cy="1828800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3712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CAUSES OF GENDER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762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LACK OF EMPLOYMENT FACILITIES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C:\Users\XTREM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343400"/>
            <a:ext cx="3533775" cy="2133600"/>
          </a:xfrm>
          <a:prstGeom prst="rect">
            <a:avLst/>
          </a:prstGeom>
          <a:noFill/>
        </p:spPr>
      </p:pic>
      <p:pic>
        <p:nvPicPr>
          <p:cNvPr id="6" name="Picture 3" descr="C:\Users\XTREME\Desktop\cultural-discrimination-1-2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1" y="0"/>
            <a:ext cx="7086599" cy="3276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838200"/>
            <a:ext cx="815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228600"/>
            <a:ext cx="68580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CULTURAL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DISCRIMINATION</a:t>
            </a:r>
            <a:endParaRPr lang="en-US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304800"/>
            <a:ext cx="5181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LACK OF EDUCATION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3" descr="C:\Users\XTREME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4267200" cy="18288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3200400"/>
            <a:ext cx="7391400" cy="7620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342900" indent="-342900" algn="ctr"/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DEPENDENCE ON MEN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C:\Users\XTREME\Desktop\77232904-hand-controls-the-woman-s-marionette-manipulation-conce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191000"/>
            <a:ext cx="4876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SOCIAL ALTITUDE</a:t>
            </a:r>
            <a:endParaRPr lang="en-US" sz="4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C:\Users\XTREME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90600"/>
            <a:ext cx="5105400" cy="22860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762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8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LACK OF AWARENESS IN WOMEN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3" descr="C:\Users\XTREME\Desktop\P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267200"/>
            <a:ext cx="4419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19200" y="152400"/>
            <a:ext cx="6858000" cy="73152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9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NARROW MINDSET </a:t>
            </a:r>
          </a:p>
        </p:txBody>
      </p:sp>
      <p:pic>
        <p:nvPicPr>
          <p:cNvPr id="10" name="Picture 2" descr="C:\Users\XTREME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066800"/>
            <a:ext cx="3962400" cy="2057400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3581400"/>
            <a:ext cx="7315200" cy="685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>
            <a:normAutofit fontScale="25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10. STEREOTYPICAL THINKING</a:t>
            </a: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/>
            </a:r>
            <a:b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3" descr="C:\Users\XTREME\Desktop\shrine20170501-2829-v4hgr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419600"/>
            <a:ext cx="5181599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362200"/>
          </a:xfrm>
        </p:spPr>
        <p:txBody>
          <a:bodyPr>
            <a:normAutofit/>
          </a:bodyPr>
          <a:lstStyle/>
          <a:p>
            <a:pPr algn="ctr"/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86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GENDER BIAS</vt:lpstr>
      <vt:lpstr> CAUSES OF GENDER BIAS</vt:lpstr>
      <vt:lpstr>4. LACK OF EMPLOYMENT FACILITIES</vt:lpstr>
      <vt:lpstr>6. DEPENDENCE ON MEN  </vt:lpstr>
      <vt:lpstr>7. SOCIAL ALTITUDE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75</cp:revision>
  <dcterms:created xsi:type="dcterms:W3CDTF">2020-08-04T04:10:15Z</dcterms:created>
  <dcterms:modified xsi:type="dcterms:W3CDTF">2020-08-10T05:53:37Z</dcterms:modified>
</cp:coreProperties>
</file>