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E219B-66C5-42AC-B921-8DF9BAB79C2B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79169-2611-4F3D-8C36-9363DA664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152400"/>
            <a:ext cx="5410200" cy="838200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B.ED (SEM-III)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SUBJECT- GENDER, SCHOOL AND SOCIETY</a:t>
            </a:r>
          </a:p>
          <a:p>
            <a: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TOPIC- CAUSES OF GIRLS DROPPING OUT FROM SCHOOL</a:t>
            </a:r>
            <a:endParaRPr lang="en-US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9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r>
              <a:rPr lang="en-US" sz="35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5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76200"/>
            <a:ext cx="1295400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endParaRPr lang="en-US" sz="900" b="1" dirty="0" smtClean="0"/>
          </a:p>
          <a:p>
            <a:pPr marL="514350" indent="-514350">
              <a:buNone/>
            </a:pPr>
            <a:r>
              <a:rPr lang="en-US" sz="4000" b="1" dirty="0" smtClean="0"/>
              <a:t>1. FAMILY RESPONSIBILITIES</a:t>
            </a:r>
          </a:p>
          <a:p>
            <a:pPr marL="514350" indent="-514350">
              <a:buNone/>
            </a:pPr>
            <a:r>
              <a:rPr lang="en-US" sz="4000" b="1" dirty="0" smtClean="0"/>
              <a:t>2. EARLY MARRIAGE</a:t>
            </a:r>
          </a:p>
          <a:p>
            <a:pPr marL="514350" indent="-514350">
              <a:buNone/>
            </a:pPr>
            <a:r>
              <a:rPr lang="en-US" sz="4000" b="1" dirty="0" smtClean="0"/>
              <a:t>3. INADEQUATE FACILITIES</a:t>
            </a:r>
          </a:p>
          <a:p>
            <a:pPr marL="514350" indent="-514350">
              <a:buNone/>
            </a:pPr>
            <a:r>
              <a:rPr lang="en-US" sz="4000" b="1" dirty="0" smtClean="0"/>
              <a:t>4. SHORTAGE OF FEMALE </a:t>
            </a:r>
          </a:p>
          <a:p>
            <a:pPr marL="514350" indent="-514350">
              <a:buNone/>
            </a:pPr>
            <a:r>
              <a:rPr lang="en-US" sz="4000" b="1" dirty="0" smtClean="0"/>
              <a:t>     TEACHERS</a:t>
            </a:r>
          </a:p>
          <a:p>
            <a:pPr marL="514350" indent="-514350">
              <a:buNone/>
            </a:pPr>
            <a:r>
              <a:rPr lang="en-US" sz="4000" b="1" dirty="0" smtClean="0"/>
              <a:t>5. DISCRIMINATION</a:t>
            </a:r>
          </a:p>
          <a:p>
            <a:pPr marL="514350" indent="-514350">
              <a:buNone/>
            </a:pPr>
            <a:r>
              <a:rPr lang="en-US" sz="4000" b="1" dirty="0" smtClean="0"/>
              <a:t>6. RURAL SCHOOLS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0" y="76200"/>
            <a:ext cx="9144000" cy="9144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CAUSES OF GIRLS DROPPING OUT FROM SCHOOL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XTREME\Desktop\bangladeshi-village-girls-are-going-to-school-in-the-muster-field-ED993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191000"/>
            <a:ext cx="44958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endParaRPr lang="en-US" sz="2400" b="1" dirty="0"/>
          </a:p>
          <a:p>
            <a:pPr marL="514350" indent="-514350">
              <a:buNone/>
            </a:pPr>
            <a:r>
              <a:rPr lang="en-US" sz="4000" b="1" dirty="0" smtClean="0"/>
              <a:t>7. LOW ASPIRATION RELATED TO GIRLS EDUCATION</a:t>
            </a:r>
          </a:p>
          <a:p>
            <a:pPr marL="514350" indent="-514350">
              <a:buNone/>
            </a:pPr>
            <a:r>
              <a:rPr lang="en-US" sz="4000" b="1" dirty="0" smtClean="0"/>
              <a:t>8. POVERTY </a:t>
            </a:r>
          </a:p>
          <a:p>
            <a:pPr marL="514350" indent="-514350">
              <a:buNone/>
            </a:pPr>
            <a:r>
              <a:rPr lang="en-US" sz="4000" b="1" dirty="0" smtClean="0"/>
              <a:t>9. LOCATION OF SCHOOL</a:t>
            </a:r>
          </a:p>
          <a:p>
            <a:pPr marL="514350" indent="-514350">
              <a:buNone/>
            </a:pPr>
            <a:r>
              <a:rPr lang="en-US" sz="4000" b="1" dirty="0" smtClean="0"/>
              <a:t>10. HEALTH </a:t>
            </a:r>
          </a:p>
          <a:p>
            <a:pPr marL="514350" indent="-514350">
              <a:buNone/>
            </a:pPr>
            <a:r>
              <a:rPr lang="en-US" sz="4000" b="1" dirty="0" smtClean="0"/>
              <a:t>11. FEELING UNMOTIVATED</a:t>
            </a:r>
          </a:p>
          <a:p>
            <a:pPr>
              <a:buNone/>
            </a:pPr>
            <a:r>
              <a:rPr lang="en-US" sz="4000" b="1" dirty="0" smtClean="0"/>
              <a:t>12. LACK OF GUIDANCE</a:t>
            </a:r>
          </a:p>
          <a:p>
            <a:pPr>
              <a:buNone/>
            </a:pPr>
            <a:r>
              <a:rPr lang="en-US" sz="4000" b="1" dirty="0" smtClean="0"/>
              <a:t>13. PERSONAL FAMILY ISSUES</a:t>
            </a:r>
          </a:p>
        </p:txBody>
      </p:sp>
      <p:pic>
        <p:nvPicPr>
          <p:cNvPr id="2050" name="Picture 2" descr="C:\Users\XTREM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447800"/>
            <a:ext cx="37338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78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B.ED (SEM-III)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B.ED (SEM-III)</dc:title>
  <dc:creator>XTREME</dc:creator>
  <cp:lastModifiedBy>XTREME</cp:lastModifiedBy>
  <cp:revision>27</cp:revision>
  <dcterms:created xsi:type="dcterms:W3CDTF">2020-09-12T04:19:46Z</dcterms:created>
  <dcterms:modified xsi:type="dcterms:W3CDTF">2020-09-12T06:34:27Z</dcterms:modified>
</cp:coreProperties>
</file>