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E990-8CEF-4947-B7D0-42305BC70432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7B6CB-130C-4912-85C5-D4CF6B0F7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76200"/>
            <a:ext cx="6705600" cy="9906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</a:rPr>
              <a:t>B.ED (SEM-III)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en-US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SUBJECT- GENDER, SCHOOL AND SOCIETY</a:t>
            </a:r>
          </a:p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TOPIC – DIFFERENCE BETWEEN  HIDDEN CURRICULUM  AND FORMAL CURRICULUM</a:t>
            </a: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Asst. Prof. MANPREET KAUR</a:t>
            </a:r>
            <a:b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SADBHAVNA COLLEGE OF EDUCATION FOR WOMEN, RAIKOT</a:t>
            </a:r>
          </a:p>
          <a:p>
            <a:endParaRPr lang="en-US" sz="36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36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"/>
            <a:ext cx="1295400" cy="990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DIFFERENCE BETWEEN HIDDEN CURRICULUM AND FORMAL CURRICULUM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90600"/>
            <a:ext cx="4648200" cy="639762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HIDDEN CURRICULUM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676400"/>
            <a:ext cx="4648200" cy="51816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600" dirty="0" smtClean="0"/>
              <a:t>It refers to the unwritten, unofficial and often unintended lessons.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/>
              <a:t>Basically, it is a side-effect of an education, “Lessons which are learned but not openly intended” such as the transmission of norms, values and beliefs conveyed in the classroom and the social environment.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199" y="990600"/>
            <a:ext cx="4495801" cy="639762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FORMAL CURRICULUM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76400"/>
            <a:ext cx="4495801" cy="51816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500" dirty="0" smtClean="0"/>
              <a:t>While the formal curriculum consists of the courses, lessons and learning activities students participate in.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sz="2600" dirty="0" smtClean="0"/>
              <a:t>Here, educators intentionally teach to students to provide the knowledge and skills of particular field.</a:t>
            </a:r>
          </a:p>
          <a:p>
            <a:pPr>
              <a:buNone/>
            </a:pPr>
            <a:endParaRPr lang="en-US" sz="2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0"/>
            <a:ext cx="4497388" cy="68580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n-US" sz="2800" dirty="0" smtClean="0"/>
              <a:t>This concept is based on the recognition that students absorb lessons in school that may or may not be part of the formal course of study.</a:t>
            </a:r>
          </a:p>
          <a:p>
            <a:r>
              <a:rPr lang="en-US" sz="2800" dirty="0" smtClean="0"/>
              <a:t>It is hidden because it is usually unacknowledged or unexamined by students, educators and the wider community.</a:t>
            </a:r>
          </a:p>
          <a:p>
            <a:r>
              <a:rPr lang="en-US" sz="2800" dirty="0" smtClean="0"/>
              <a:t>Hidden curriculum is invisible.</a:t>
            </a:r>
          </a:p>
          <a:p>
            <a:r>
              <a:rPr lang="en-US" sz="2800" dirty="0" smtClean="0"/>
              <a:t>Students learn to form opinions and ideas about their environment  and their classmates. 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5800" y="0"/>
            <a:ext cx="4648200" cy="68580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600" dirty="0" smtClean="0"/>
              <a:t>It is expected from the formal curriculum that students absorb lessons in school that are essentially the part of the formal course of study.</a:t>
            </a:r>
          </a:p>
          <a:p>
            <a:r>
              <a:rPr lang="en-US" sz="2600" dirty="0" smtClean="0"/>
              <a:t>In formal curriculum, formal system of examination is to be followed strictly.</a:t>
            </a:r>
          </a:p>
          <a:p>
            <a:pPr>
              <a:buNone/>
            </a:pPr>
            <a:endParaRPr lang="en-US" sz="2600" dirty="0" smtClean="0"/>
          </a:p>
          <a:p>
            <a:endParaRPr lang="en-US" sz="2000" dirty="0" smtClean="0"/>
          </a:p>
          <a:p>
            <a:r>
              <a:rPr lang="en-US" sz="2600" dirty="0" smtClean="0"/>
              <a:t>Formal curriculum is visible.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600" dirty="0" smtClean="0"/>
              <a:t>In formal curriculum, concepts are delivered by qualified teachers, who should be formally.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0"/>
            <a:ext cx="4572000" cy="68580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The hidden curriculum also extends to subject  areas, values and messages that are omitted from the formal curriculum and ignored, overlooked or disparaged by educators.</a:t>
            </a:r>
          </a:p>
          <a:p>
            <a:r>
              <a:rPr lang="en-US" sz="2800" dirty="0" smtClean="0"/>
              <a:t>It is mainly concerned with the experience of students acquired of students acquired infor</a:t>
            </a:r>
            <a:r>
              <a:rPr lang="en-US" dirty="0" smtClean="0"/>
              <a:t>mally or unknowingly.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0"/>
            <a:ext cx="4572000" cy="68580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Here, the acquisition of knowledge is provided in a  specific defined manner, means the specific aspect is to be covered under specific subject area.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There are deliberate efforts or formal classroom environment for the dissemination of knowledge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11500" b="1" dirty="0" smtClean="0"/>
              <a:t>THANK YOU</a:t>
            </a:r>
            <a:endParaRPr lang="en-US" sz="115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319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B.ED (SEM-III)</vt:lpstr>
      <vt:lpstr>DIFFERENCE BETWEEN HIDDEN CURRICULUM AND FORMAL CURRICULUM</vt:lpstr>
      <vt:lpstr>Slide 3</vt:lpstr>
      <vt:lpstr>Slide 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B.ED (SEM-III)</dc:title>
  <dc:creator>XTREME</dc:creator>
  <cp:lastModifiedBy>XTREME</cp:lastModifiedBy>
  <cp:revision>41</cp:revision>
  <dcterms:created xsi:type="dcterms:W3CDTF">2020-09-08T04:32:38Z</dcterms:created>
  <dcterms:modified xsi:type="dcterms:W3CDTF">2020-09-10T09:13:47Z</dcterms:modified>
</cp:coreProperties>
</file>