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92722-8A48-4F1B-B2E9-B4798B1CA046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7931E-9CDE-40F5-A850-570A73805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0"/>
            <a:ext cx="6858000" cy="12192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B.ED (SEM-III)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SUBJECT- GENDER, SCHOOL AND SOCIETY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TOPIC – CHARACTERISTICS OF HIDDEN </a:t>
            </a:r>
          </a:p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CURRICULUM  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Asst. Prof. MANPREET KAUR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SADBHAVNA COLLEGE OF EDUCATION FOR WOMEN, RAIKOT</a:t>
            </a:r>
            <a:endParaRPr lang="en-US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"/>
            <a:ext cx="1295400" cy="990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CHARACTERISTICS OF HIDDEN CURRICULUM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The hidden curriculum lessons that are not formally taught in the lesson plan.</a:t>
            </a:r>
          </a:p>
          <a:p>
            <a:r>
              <a:rPr lang="en-US" b="1" dirty="0" smtClean="0"/>
              <a:t>It usually deals with values and behaviours.</a:t>
            </a:r>
          </a:p>
          <a:p>
            <a:r>
              <a:rPr lang="en-US" b="1" dirty="0" smtClean="0"/>
              <a:t>This will enhance students personal growth.</a:t>
            </a:r>
          </a:p>
          <a:p>
            <a:r>
              <a:rPr lang="en-US" b="1" dirty="0" smtClean="0"/>
              <a:t>It is basically norms that are being taught.</a:t>
            </a:r>
          </a:p>
          <a:p>
            <a:r>
              <a:rPr lang="en-US" b="1" dirty="0" smtClean="0"/>
              <a:t>It transmit beliefs and values.</a:t>
            </a:r>
          </a:p>
          <a:p>
            <a:r>
              <a:rPr lang="en-US" b="1" dirty="0" smtClean="0"/>
              <a:t>It consists of the learning experiences both positive or negative.</a:t>
            </a:r>
          </a:p>
          <a:p>
            <a:r>
              <a:rPr lang="en-US" b="1" dirty="0" smtClean="0"/>
              <a:t>Determined by factors- Social, Human Development, Nature of learning and Nature of Knowledge.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Based on individual differences.</a:t>
            </a:r>
          </a:p>
          <a:p>
            <a:r>
              <a:rPr lang="en-US" b="1" dirty="0" smtClean="0"/>
              <a:t>Learning inside and outside of school.</a:t>
            </a:r>
          </a:p>
          <a:p>
            <a:r>
              <a:rPr lang="en-US" b="1" dirty="0" smtClean="0"/>
              <a:t>It is a tool for the teacher through he change the desired behaviour of the students.</a:t>
            </a:r>
          </a:p>
          <a:p>
            <a:r>
              <a:rPr lang="en-US" b="1" dirty="0" smtClean="0"/>
              <a:t>Informal permission.</a:t>
            </a:r>
          </a:p>
          <a:p>
            <a:r>
              <a:rPr lang="en-US" b="1" dirty="0" smtClean="0"/>
              <a:t>Operate indirectly.</a:t>
            </a:r>
          </a:p>
          <a:p>
            <a:r>
              <a:rPr lang="en-US" b="1" dirty="0" smtClean="0"/>
              <a:t>Lack of examination.</a:t>
            </a:r>
          </a:p>
          <a:p>
            <a:r>
              <a:rPr lang="en-US" b="1" dirty="0" smtClean="0"/>
              <a:t>Formal and hidden curriculum are conducted together.</a:t>
            </a:r>
          </a:p>
          <a:p>
            <a:r>
              <a:rPr lang="en-US" b="1" dirty="0" smtClean="0"/>
              <a:t>It must be reliable, flexible and valid.</a:t>
            </a:r>
          </a:p>
          <a:p>
            <a:r>
              <a:rPr lang="en-US" b="1" dirty="0" smtClean="0"/>
              <a:t>It is according to mental level and interest of the students</a:t>
            </a:r>
            <a:r>
              <a:rPr lang="en-US" b="1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155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B.ED (SEM-III)</vt:lpstr>
      <vt:lpstr>CHARACTERISTICS OF HIDDEN CURRICULUM</vt:lpstr>
      <vt:lpstr>Slide 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13</cp:revision>
  <dcterms:created xsi:type="dcterms:W3CDTF">2020-09-08T05:03:36Z</dcterms:created>
  <dcterms:modified xsi:type="dcterms:W3CDTF">2020-09-08T07:35:17Z</dcterms:modified>
</cp:coreProperties>
</file>