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D319A-7B9E-4A0B-AA24-13A19A33EB7C}" type="datetimeFigureOut">
              <a:rPr lang="en-US" smtClean="0"/>
              <a:pPr/>
              <a:t>9/4/2020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58198-A9EE-40DF-8C7D-D30FC4F93D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D319A-7B9E-4A0B-AA24-13A19A33EB7C}" type="datetimeFigureOut">
              <a:rPr lang="en-US" smtClean="0"/>
              <a:pPr/>
              <a:t>9/4/2020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58198-A9EE-40DF-8C7D-D30FC4F93D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D319A-7B9E-4A0B-AA24-13A19A33EB7C}" type="datetimeFigureOut">
              <a:rPr lang="en-US" smtClean="0"/>
              <a:pPr/>
              <a:t>9/4/2020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58198-A9EE-40DF-8C7D-D30FC4F93D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D319A-7B9E-4A0B-AA24-13A19A33EB7C}" type="datetimeFigureOut">
              <a:rPr lang="en-US" smtClean="0"/>
              <a:pPr/>
              <a:t>9/4/2020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58198-A9EE-40DF-8C7D-D30FC4F93D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D319A-7B9E-4A0B-AA24-13A19A33EB7C}" type="datetimeFigureOut">
              <a:rPr lang="en-US" smtClean="0"/>
              <a:pPr/>
              <a:t>9/4/2020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58198-A9EE-40DF-8C7D-D30FC4F93D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D319A-7B9E-4A0B-AA24-13A19A33EB7C}" type="datetimeFigureOut">
              <a:rPr lang="en-US" smtClean="0"/>
              <a:pPr/>
              <a:t>9/4/2020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58198-A9EE-40DF-8C7D-D30FC4F93D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D319A-7B9E-4A0B-AA24-13A19A33EB7C}" type="datetimeFigureOut">
              <a:rPr lang="en-US" smtClean="0"/>
              <a:pPr/>
              <a:t>9/4/2020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58198-A9EE-40DF-8C7D-D30FC4F93D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D319A-7B9E-4A0B-AA24-13A19A33EB7C}" type="datetimeFigureOut">
              <a:rPr lang="en-US" smtClean="0"/>
              <a:pPr/>
              <a:t>9/4/2020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58198-A9EE-40DF-8C7D-D30FC4F93D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D319A-7B9E-4A0B-AA24-13A19A33EB7C}" type="datetimeFigureOut">
              <a:rPr lang="en-US" smtClean="0"/>
              <a:pPr/>
              <a:t>9/4/2020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58198-A9EE-40DF-8C7D-D30FC4F93D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D319A-7B9E-4A0B-AA24-13A19A33EB7C}" type="datetimeFigureOut">
              <a:rPr lang="en-US" smtClean="0"/>
              <a:pPr/>
              <a:t>9/4/2020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58198-A9EE-40DF-8C7D-D30FC4F93D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D319A-7B9E-4A0B-AA24-13A19A33EB7C}" type="datetimeFigureOut">
              <a:rPr lang="en-US" smtClean="0"/>
              <a:pPr/>
              <a:t>9/4/2020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58198-A9EE-40DF-8C7D-D30FC4F93D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ED319A-7B9E-4A0B-AA24-13A19A33EB7C}" type="datetimeFigureOut">
              <a:rPr lang="en-US" smtClean="0"/>
              <a:pPr/>
              <a:t>9/4/2020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758198-A9EE-40DF-8C7D-D30FC4F93D3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4600" y="152400"/>
            <a:ext cx="6248400" cy="1066799"/>
          </a:xfrm>
          <a:solidFill>
            <a:schemeClr val="accent3">
              <a:lumMod val="60000"/>
              <a:lumOff val="4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>
            <a:normAutofit/>
          </a:bodyPr>
          <a:lstStyle/>
          <a:p>
            <a:r>
              <a:rPr lang="en-US" sz="4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B.ED (SEM-III)</a:t>
            </a:r>
            <a:endParaRPr lang="en-US" sz="48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1371600"/>
            <a:ext cx="8839200" cy="53340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endParaRPr lang="en-US" b="1" dirty="0" smtClean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  <a:p>
            <a:r>
              <a:rPr lang="en-US" sz="36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SUBJECT- GENDER, SCHOOL AND SOCIETY</a:t>
            </a:r>
          </a:p>
          <a:p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/>
            </a:r>
            <a:b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</a:br>
            <a:r>
              <a:rPr lang="en-US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cs typeface="Calibri" pitchFamily="34" charset="0"/>
              </a:rPr>
              <a:t>TOPIC – PRINCIPLE OF CURRICULUM CONSTRUCTION</a:t>
            </a:r>
          </a:p>
          <a:p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600" b="1" dirty="0" smtClean="0">
                <a:solidFill>
                  <a:schemeClr val="accent4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Asst. Prof. MANPREET KAUR</a:t>
            </a:r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/>
            </a:r>
            <a:br>
              <a:rPr lang="en-US" b="1" dirty="0" smtClean="0">
                <a:solidFill>
                  <a:schemeClr val="accent4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</a:b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6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SADBHAVNA COLLEGE OF EDUCATION FOR WOMEN, RAIKOT</a:t>
            </a:r>
            <a:endParaRPr lang="en-US" sz="3600" dirty="0" smtClean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5" name="Picture 2" descr="C:\Users\XTREME\Desktop\Sadbhavna Log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152400"/>
            <a:ext cx="1295400" cy="10668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6200"/>
            <a:ext cx="9144000" cy="1066800"/>
          </a:xfrm>
          <a:solidFill>
            <a:schemeClr val="accent3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sz="3600" b="1" dirty="0" smtClean="0"/>
              <a:t>PRINCIPLES OF CURRICULUM CONSTRUCTION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95400"/>
            <a:ext cx="8839200" cy="54102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sz="3600" dirty="0" smtClean="0"/>
              <a:t>PRINCIPLE OF CHILD-CENTRED</a:t>
            </a:r>
          </a:p>
          <a:p>
            <a:pPr marL="514350" indent="-514350">
              <a:buAutoNum type="arabicPeriod"/>
            </a:pPr>
            <a:r>
              <a:rPr lang="en-US" sz="3600" dirty="0" smtClean="0"/>
              <a:t>PRINCIPLE OF UTILITY</a:t>
            </a:r>
          </a:p>
          <a:p>
            <a:pPr marL="514350" indent="-514350">
              <a:buAutoNum type="arabicPeriod"/>
            </a:pPr>
            <a:r>
              <a:rPr lang="en-US" sz="3600" dirty="0" smtClean="0"/>
              <a:t>PRINCIPLE OF CREATIVITY</a:t>
            </a:r>
          </a:p>
          <a:p>
            <a:pPr marL="514350" indent="-514350">
              <a:buAutoNum type="arabicPeriod"/>
            </a:pPr>
            <a:r>
              <a:rPr lang="en-US" sz="3600" dirty="0" smtClean="0"/>
              <a:t>PRINCIPLE OF FLEXIBILITY</a:t>
            </a:r>
          </a:p>
          <a:p>
            <a:pPr marL="514350" indent="-514350">
              <a:buAutoNum type="arabicPeriod"/>
            </a:pPr>
            <a:r>
              <a:rPr lang="en-US" sz="3600" dirty="0" smtClean="0"/>
              <a:t>PRINCIPLE OF COMMUNITY CENTRED</a:t>
            </a:r>
          </a:p>
          <a:p>
            <a:pPr marL="514350" indent="-514350">
              <a:buAutoNum type="arabicPeriod"/>
            </a:pPr>
            <a:r>
              <a:rPr lang="en-US" sz="3600" dirty="0" smtClean="0"/>
              <a:t>PRINCIPLE OF JOINT VENTURE</a:t>
            </a:r>
          </a:p>
          <a:p>
            <a:pPr marL="514350" indent="-514350">
              <a:buAutoNum type="arabicPeriod"/>
            </a:pPr>
            <a:r>
              <a:rPr lang="en-US" sz="3600" dirty="0" smtClean="0"/>
              <a:t>PRINCIPLE OF FORWARD LOOKING</a:t>
            </a:r>
          </a:p>
          <a:p>
            <a:pPr marL="514350" indent="-514350">
              <a:buAutoNum type="arabicPeriod"/>
            </a:pPr>
            <a:r>
              <a:rPr lang="en-US" sz="3600" dirty="0" smtClean="0"/>
              <a:t>PRINCIPLE OF </a:t>
            </a:r>
            <a:r>
              <a:rPr lang="en-US" sz="3600" dirty="0" smtClean="0"/>
              <a:t>INTEGRATION</a:t>
            </a:r>
            <a:endParaRPr lang="en-US" sz="3600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"/>
            <a:ext cx="8839200" cy="65532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en-US" sz="3600" dirty="0" smtClean="0"/>
              <a:t>9</a:t>
            </a:r>
            <a:r>
              <a:rPr lang="en-US" sz="4000" dirty="0" smtClean="0"/>
              <a:t>.</a:t>
            </a:r>
            <a:r>
              <a:rPr lang="en-US" sz="3600" dirty="0" smtClean="0"/>
              <a:t> PRINCIPLE OF ACTIVITY-CENTRED</a:t>
            </a:r>
          </a:p>
          <a:p>
            <a:pPr>
              <a:buNone/>
            </a:pPr>
            <a:r>
              <a:rPr lang="en-US" sz="3600" dirty="0" smtClean="0"/>
              <a:t>10</a:t>
            </a:r>
            <a:r>
              <a:rPr lang="en-US" sz="3600" dirty="0" smtClean="0"/>
              <a:t>. PRINCIPLE OF CONSULTATION WITH TEACHER                 </a:t>
            </a:r>
          </a:p>
          <a:p>
            <a:pPr>
              <a:buNone/>
            </a:pPr>
            <a:r>
              <a:rPr lang="en-US" sz="3600" dirty="0" smtClean="0"/>
              <a:t>11. PRINCIPLE OF </a:t>
            </a:r>
            <a:r>
              <a:rPr lang="en-US" sz="3600" dirty="0" smtClean="0"/>
              <a:t>INTEREST</a:t>
            </a:r>
            <a:endParaRPr lang="en-US" sz="3600" dirty="0" smtClean="0"/>
          </a:p>
          <a:p>
            <a:pPr>
              <a:buNone/>
            </a:pPr>
            <a:r>
              <a:rPr lang="en-US" sz="3600" dirty="0" smtClean="0"/>
              <a:t>12. </a:t>
            </a:r>
            <a:r>
              <a:rPr lang="en-US" sz="3600" dirty="0" smtClean="0"/>
              <a:t>PRINCIPLE OF AVAILABILITY OF TIME AND OTHER RESOURCES</a:t>
            </a:r>
          </a:p>
          <a:p>
            <a:pPr>
              <a:buNone/>
            </a:pPr>
            <a:r>
              <a:rPr lang="en-US" sz="3600" dirty="0" smtClean="0"/>
              <a:t>13. </a:t>
            </a:r>
            <a:r>
              <a:rPr lang="en-US" sz="3600" dirty="0" smtClean="0"/>
              <a:t>PRINCIPLE OF PRACTICAL </a:t>
            </a:r>
            <a:r>
              <a:rPr lang="en-US" sz="3600" dirty="0" smtClean="0"/>
              <a:t>WORK</a:t>
            </a:r>
            <a:endParaRPr lang="en-US" sz="3600" dirty="0" smtClean="0"/>
          </a:p>
          <a:p>
            <a:pPr>
              <a:buNone/>
            </a:pPr>
            <a:r>
              <a:rPr lang="en-US" sz="3600" dirty="0" smtClean="0"/>
              <a:t>14. </a:t>
            </a:r>
            <a:r>
              <a:rPr lang="en-US" sz="3600" dirty="0" smtClean="0"/>
              <a:t>PRINCIPLE OF INSPIRATION</a:t>
            </a:r>
          </a:p>
          <a:p>
            <a:pPr>
              <a:buNone/>
            </a:pPr>
            <a:r>
              <a:rPr lang="en-US" sz="3600" dirty="0" smtClean="0"/>
              <a:t>15. </a:t>
            </a:r>
            <a:r>
              <a:rPr lang="en-US" sz="3600" dirty="0" smtClean="0"/>
              <a:t>PRINCIPLE OF KEEPING AIMS </a:t>
            </a:r>
          </a:p>
          <a:p>
            <a:pPr>
              <a:buNone/>
            </a:pPr>
            <a:r>
              <a:rPr lang="en-US" sz="3600" dirty="0" smtClean="0"/>
              <a:t>16.PRINCIPLE </a:t>
            </a:r>
            <a:r>
              <a:rPr lang="en-US" sz="3600" dirty="0" smtClean="0"/>
              <a:t>OF VARIETY</a:t>
            </a:r>
            <a:endParaRPr lang="en-US" sz="36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8600"/>
            <a:ext cx="8686800" cy="64008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sz="115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THANK YOU</a:t>
            </a:r>
            <a:endParaRPr lang="en-US" sz="115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90</Words>
  <Application>Microsoft Office PowerPoint</Application>
  <PresentationFormat>On-screen Show (4:3)</PresentationFormat>
  <Paragraphs>26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B.ED (SEM-III)</vt:lpstr>
      <vt:lpstr>PRINCIPLES OF CURRICULUM CONSTRUCTION</vt:lpstr>
      <vt:lpstr>Slide 3</vt:lpstr>
      <vt:lpstr>Slide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XTREME</dc:creator>
  <cp:lastModifiedBy>XTREME</cp:lastModifiedBy>
  <cp:revision>12</cp:revision>
  <dcterms:created xsi:type="dcterms:W3CDTF">2020-09-03T07:09:17Z</dcterms:created>
  <dcterms:modified xsi:type="dcterms:W3CDTF">2020-09-04T08:16:24Z</dcterms:modified>
</cp:coreProperties>
</file>