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319A-7B9E-4A0B-AA24-13A19A33EB7C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8198-A9EE-40DF-8C7D-D30FC4F93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319A-7B9E-4A0B-AA24-13A19A33EB7C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8198-A9EE-40DF-8C7D-D30FC4F93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319A-7B9E-4A0B-AA24-13A19A33EB7C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8198-A9EE-40DF-8C7D-D30FC4F93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319A-7B9E-4A0B-AA24-13A19A33EB7C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8198-A9EE-40DF-8C7D-D30FC4F93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319A-7B9E-4A0B-AA24-13A19A33EB7C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8198-A9EE-40DF-8C7D-D30FC4F93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319A-7B9E-4A0B-AA24-13A19A33EB7C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8198-A9EE-40DF-8C7D-D30FC4F93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319A-7B9E-4A0B-AA24-13A19A33EB7C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8198-A9EE-40DF-8C7D-D30FC4F93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319A-7B9E-4A0B-AA24-13A19A33EB7C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8198-A9EE-40DF-8C7D-D30FC4F93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319A-7B9E-4A0B-AA24-13A19A33EB7C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8198-A9EE-40DF-8C7D-D30FC4F93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319A-7B9E-4A0B-AA24-13A19A33EB7C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8198-A9EE-40DF-8C7D-D30FC4F93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319A-7B9E-4A0B-AA24-13A19A33EB7C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8198-A9EE-40DF-8C7D-D30FC4F93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D319A-7B9E-4A0B-AA24-13A19A33EB7C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58198-A9EE-40DF-8C7D-D30FC4F93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152400"/>
            <a:ext cx="6248400" cy="1066799"/>
          </a:xfr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B.ED (SEM-III)</a:t>
            </a:r>
            <a:endParaRPr lang="en-US" sz="4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8839200" cy="533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en-US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SUBJECT- GENDER, SCHOOL AND SOCIETY</a:t>
            </a:r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TOPIC – PRINCIPLE OF CURRICULUM CONSTRUCTION</a:t>
            </a:r>
          </a:p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Asst. Prof. MANPREET KAUR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SADBHAVNA COLLEGE OF EDUCATION FOR WOMEN, RAIKOT</a:t>
            </a:r>
            <a:endParaRPr lang="en-US" sz="36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52400"/>
            <a:ext cx="1295400" cy="1066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066800"/>
          </a:xfr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PRINCIPLES OF CURRICULUM CONSTRUCTION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410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600" dirty="0" smtClean="0"/>
              <a:t>PRINCIPLE OF CHILD-CENTRED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PRINCIPLE OF UTILITY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PRINCIPLE OF CREATIVITY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PRINCIPLE OF FLEXIBILITY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PRINCIPLE OF COMMUNITY CENTRED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PRINCIPLE OF JOINT VENTURE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PRINCIPLE OF FORWARD LOOKING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PRINCIPLE OF </a:t>
            </a:r>
            <a:r>
              <a:rPr lang="en-US" sz="3600" dirty="0" smtClean="0"/>
              <a:t>INTEGRATION</a:t>
            </a:r>
            <a:endParaRPr lang="en-US" sz="3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9</a:t>
            </a:r>
            <a:r>
              <a:rPr lang="en-US" sz="4000" dirty="0" smtClean="0"/>
              <a:t>.</a:t>
            </a:r>
            <a:r>
              <a:rPr lang="en-US" sz="3600" dirty="0" smtClean="0"/>
              <a:t> PRINCIPLE OF ACTIVITY-CENTRED</a:t>
            </a:r>
          </a:p>
          <a:p>
            <a:pPr>
              <a:buNone/>
            </a:pPr>
            <a:r>
              <a:rPr lang="en-US" sz="3600" dirty="0" smtClean="0"/>
              <a:t>10</a:t>
            </a:r>
            <a:r>
              <a:rPr lang="en-US" sz="3600" dirty="0" smtClean="0"/>
              <a:t>. PRINCIPLE OF CONSULTATION WITH TEACHER                 </a:t>
            </a:r>
          </a:p>
          <a:p>
            <a:pPr>
              <a:buNone/>
            </a:pPr>
            <a:r>
              <a:rPr lang="en-US" sz="3600" dirty="0" smtClean="0"/>
              <a:t>11. PRINCIPLE OF </a:t>
            </a:r>
            <a:r>
              <a:rPr lang="en-US" sz="3600" dirty="0" smtClean="0"/>
              <a:t>INTEREST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12. </a:t>
            </a:r>
            <a:r>
              <a:rPr lang="en-US" sz="3600" dirty="0" smtClean="0"/>
              <a:t>PRINCIPLE OF AVAILABILITY OF TIME AND OTHER RESOURCES</a:t>
            </a:r>
          </a:p>
          <a:p>
            <a:pPr>
              <a:buNone/>
            </a:pPr>
            <a:r>
              <a:rPr lang="en-US" sz="3600" dirty="0" smtClean="0"/>
              <a:t>13. </a:t>
            </a:r>
            <a:r>
              <a:rPr lang="en-US" sz="3600" dirty="0" smtClean="0"/>
              <a:t>PRINCIPLE OF PRACTICAL </a:t>
            </a:r>
            <a:r>
              <a:rPr lang="en-US" sz="3600" dirty="0" smtClean="0"/>
              <a:t>WORK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14. </a:t>
            </a:r>
            <a:r>
              <a:rPr lang="en-US" sz="3600" dirty="0" smtClean="0"/>
              <a:t>PRINCIPLE OF INSPIRATION</a:t>
            </a:r>
          </a:p>
          <a:p>
            <a:pPr>
              <a:buNone/>
            </a:pPr>
            <a:r>
              <a:rPr lang="en-US" sz="3600" dirty="0" smtClean="0"/>
              <a:t>15. </a:t>
            </a:r>
            <a:r>
              <a:rPr lang="en-US" sz="3600" dirty="0" smtClean="0"/>
              <a:t>PRINCIPLE OF KEEPING AIMS </a:t>
            </a:r>
          </a:p>
          <a:p>
            <a:pPr>
              <a:buNone/>
            </a:pPr>
            <a:r>
              <a:rPr lang="en-US" sz="3600" dirty="0" smtClean="0"/>
              <a:t>16.PRINCIPLE </a:t>
            </a:r>
            <a:r>
              <a:rPr lang="en-US" sz="3600" dirty="0" smtClean="0"/>
              <a:t>OF VARIETY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11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THANK YOU</a:t>
            </a:r>
            <a:endParaRPr lang="en-US" sz="11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90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B.ED (SEM-III)</vt:lpstr>
      <vt:lpstr>PRINCIPLES OF CURRICULUM CONSTRUCTION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12</cp:revision>
  <dcterms:created xsi:type="dcterms:W3CDTF">2020-09-03T07:09:17Z</dcterms:created>
  <dcterms:modified xsi:type="dcterms:W3CDTF">2020-09-04T08:16:24Z</dcterms:modified>
</cp:coreProperties>
</file>