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256A18-5B3B-4577-88D7-1D9E48EE7477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F5C250-0C81-4952-BE97-CA0D8CBC3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6425"/>
            <a:ext cx="6705600" cy="91757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B.ED (SEM-III</a:t>
            </a:r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534400" cy="464820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SUBJECT- GENDER, SCHOOL AND SOCIETY</a:t>
            </a:r>
          </a:p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TOPIC – CONCEPT OF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CURRICULUM </a:t>
            </a:r>
          </a:p>
          <a:p>
            <a:pPr algn="ctr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Asst. Prof. MANPREET KAUR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SADBHAVNA COLLEGE OF EDUCATION FOR WOMEN, RAIKOT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1295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52400"/>
            <a:ext cx="8839200" cy="914400"/>
          </a:xfrm>
          <a:prstGeom prst="roundRect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MEANING OF CURRICULUM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1266870"/>
            <a:ext cx="8382000" cy="5057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chemeClr val="lt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The term curriculum has been derived from a Latin word ‘Currere’ which means a ‘race course’ or a runway on which one runs to reach a goal. Accordingly, a curriculum is the instructional and the educative programme by following which the pupils achieve their goals, ideals and aspirations of life.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It is curriculum through which the general aims of a school education receive concrete expression.</a:t>
            </a:r>
          </a:p>
          <a:p>
            <a:pPr marL="265176" lvl="0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  Traditional Concept- The traditional curriculum was subject-centered while the modern curriculum is child and life-centered.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621572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4000" b="1" dirty="0" smtClean="0">
                <a:solidFill>
                  <a:srgbClr val="800000"/>
                </a:solidFill>
                <a:latin typeface="Aharoni" pitchFamily="2" charset="-79"/>
                <a:cs typeface="Aharoni" pitchFamily="2" charset="-79"/>
              </a:rPr>
              <a:t>WHEELER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 - The planned experiences offered to the learner under the guidance of the school.</a:t>
            </a:r>
          </a:p>
          <a:p>
            <a:pPr marL="514350" indent="-514350" algn="just">
              <a:buNone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4000" b="1" dirty="0" smtClean="0">
                <a:solidFill>
                  <a:srgbClr val="800000"/>
                </a:solidFill>
                <a:latin typeface="Aharoni" pitchFamily="2" charset="-79"/>
                <a:cs typeface="Aharoni" pitchFamily="2" charset="-79"/>
              </a:rPr>
              <a:t>INLOW</a:t>
            </a:r>
            <a:r>
              <a:rPr lang="en-US" sz="3600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 Curriculum is the planned composite effort of any school to guide pupil learning towards predetermined learning outcomes.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8600" y="304800"/>
            <a:ext cx="8686800" cy="914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DEFINITIONS</a:t>
            </a:r>
            <a:endParaRPr lang="en-US" sz="6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382000" cy="228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sz="2600" b="1" dirty="0" smtClean="0"/>
              <a:t>The concept if curriculum is dynamic as the changes that occur in society. In its narrow sense, curriculum is viewed merely as a listing of subject to be taught in school. In a broader sense, it refers to the total learning experiences of individuals not only in schools but in society as well.</a:t>
            </a:r>
            <a:endParaRPr lang="en-US" sz="2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819400" y="3886200"/>
            <a:ext cx="3505200" cy="6858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GOALS AND PURPOSES OF EDUCATION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05400" y="4572000"/>
            <a:ext cx="7620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429000" y="4572000"/>
            <a:ext cx="609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14800" y="55626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334000" y="5181600"/>
            <a:ext cx="2362200" cy="7620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EVALUATION OF PRODUCTS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752600" y="5181600"/>
            <a:ext cx="2209800" cy="7620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PROCESS OF CURRICULUM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143000" y="3200400"/>
            <a:ext cx="6934200" cy="6096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THREE FACETS OF CURRICULUM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0" y="0"/>
            <a:ext cx="9144000" cy="685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800000"/>
                </a:solidFill>
              </a:rPr>
              <a:t>CONCEPT OF CURRICULUM</a:t>
            </a:r>
            <a:endParaRPr lang="en-US" sz="4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040"/>
            <a:ext cx="9144000" cy="128016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THANK YOU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316</TotalTime>
  <Words>226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B.ED (SEM-III)</vt:lpstr>
      <vt:lpstr>Slide 2</vt:lpstr>
      <vt:lpstr>Slide 3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 (SEM-III)</dc:title>
  <dc:creator>XTREME</dc:creator>
  <cp:lastModifiedBy>XTREME</cp:lastModifiedBy>
  <cp:revision>63</cp:revision>
  <dcterms:created xsi:type="dcterms:W3CDTF">2020-08-28T05:40:32Z</dcterms:created>
  <dcterms:modified xsi:type="dcterms:W3CDTF">2020-09-02T07:35:56Z</dcterms:modified>
</cp:coreProperties>
</file>