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4" r:id="rId4"/>
    <p:sldId id="266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4D4E-821F-4C59-B165-FD134E08F8F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07CC40-4AA4-44BF-9523-D5F70E17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4D4E-821F-4C59-B165-FD134E08F8F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CC40-4AA4-44BF-9523-D5F70E17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4D4E-821F-4C59-B165-FD134E08F8F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CC40-4AA4-44BF-9523-D5F70E17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4D4E-821F-4C59-B165-FD134E08F8F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07CC40-4AA4-44BF-9523-D5F70E17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4D4E-821F-4C59-B165-FD134E08F8F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CC40-4AA4-44BF-9523-D5F70E171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4D4E-821F-4C59-B165-FD134E08F8F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CC40-4AA4-44BF-9523-D5F70E17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4D4E-821F-4C59-B165-FD134E08F8F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07CC40-4AA4-44BF-9523-D5F70E171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4D4E-821F-4C59-B165-FD134E08F8F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CC40-4AA4-44BF-9523-D5F70E17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4D4E-821F-4C59-B165-FD134E08F8F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CC40-4AA4-44BF-9523-D5F70E17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4D4E-821F-4C59-B165-FD134E08F8F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CC40-4AA4-44BF-9523-D5F70E17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4D4E-821F-4C59-B165-FD134E08F8F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CC40-4AA4-44BF-9523-D5F70E171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5D4D4E-821F-4C59-B165-FD134E08F8F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07CC40-4AA4-44BF-9523-D5F70E171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 </a:t>
            </a:r>
            <a:r>
              <a:rPr lang="en-US" sz="4400" b="1" dirty="0" smtClean="0">
                <a:solidFill>
                  <a:srgbClr val="7030A0"/>
                </a:solidFill>
              </a:rPr>
              <a:t>SUBJECT- GENDER, SCHOOL AND SOCIETY</a:t>
            </a:r>
            <a:br>
              <a:rPr lang="en-US" sz="4400" b="1" dirty="0" smtClean="0">
                <a:solidFill>
                  <a:srgbClr val="7030A0"/>
                </a:solidFill>
              </a:rPr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TOPIC – SEX AND GENDER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(DIFFERENCE)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002060"/>
                </a:solidFill>
              </a:rPr>
              <a:t>Asstt. prof. manpreet kaur</a:t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/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sadbhavna college of education for women, raikot</a:t>
            </a:r>
            <a:endParaRPr lang="en-US" sz="4000" b="1" dirty="0">
              <a:solidFill>
                <a:srgbClr val="7030A0"/>
              </a:solidFill>
            </a:endParaRPr>
          </a:p>
        </p:txBody>
      </p:sp>
      <p:pic>
        <p:nvPicPr>
          <p:cNvPr id="4" name="Picture 5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15240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 descr="C:\Users\cards valley\Desktop\Sex-Gend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444" y="457200"/>
            <a:ext cx="4290556" cy="63976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SEX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57200"/>
            <a:ext cx="4292241" cy="63976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GENDER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290556" cy="518160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3000" dirty="0" smtClean="0"/>
              <a:t>    GENDER REFERS TO THE SOCIALLY AND CULTURALLY CONSTRUCTED DIFFERENCE BETWEEN MALE AND FEMALE. GENDER IS NOT NATURAL  BUT SOCIALLY CONSTRUCTED.</a:t>
            </a: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3464" y="1219200"/>
            <a:ext cx="4288536" cy="51816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000" dirty="0" smtClean="0"/>
              <a:t>SEX REFERS TO THE BIOLOGICALLY  AND PHYSIOLOGICALLY CHARACTERISTICS THAT SEPARATE MALE AND FEMALE. SEX IS NATURAL AND COMES FIRST.</a:t>
            </a:r>
            <a:endParaRPr 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rds valley\Desktop\gender-sensitivity-issues-3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457200"/>
            <a:ext cx="8001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cclaimWideLight" pitchFamily="2" charset="0"/>
              </a:rPr>
              <a:t>DIFFERENCE BETWEEN SEX AND GENDER</a:t>
            </a:r>
            <a:endParaRPr lang="en-US" sz="2800" b="1" dirty="0">
              <a:solidFill>
                <a:srgbClr val="FF0000"/>
              </a:solidFill>
              <a:latin typeface="AcclaimWideLigh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:\Users\cards valley\Desktop\Gender_+Similarities+and+Differenc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6002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</a:rPr>
              <a:t>THANK YOU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61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 SUBJECT- GENDER, SCHOOL AND SOCIETY  TOPIC – SEX AND GENDER (DIFFERENCE)  Asstt. prof. manpreet kaur  sadbhavna college of education for women, raikot</vt:lpstr>
      <vt:lpstr>Slide 2</vt:lpstr>
      <vt:lpstr>Slide 3</vt:lpstr>
      <vt:lpstr>Slide 4</vt:lpstr>
      <vt:lpstr>Slide 5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 GENDER, SCHOOL AND SOCIETY  TOPIC – SEX AND GENDER  Asstt. prof. manpreet kaur  sadbhavna college of education for women, raikot</dc:title>
  <dc:creator>cards valley</dc:creator>
  <cp:lastModifiedBy>XTREME</cp:lastModifiedBy>
  <cp:revision>12</cp:revision>
  <dcterms:created xsi:type="dcterms:W3CDTF">2020-08-06T15:53:18Z</dcterms:created>
  <dcterms:modified xsi:type="dcterms:W3CDTF">2020-08-07T05:31:04Z</dcterms:modified>
</cp:coreProperties>
</file>