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1" r:id="rId3"/>
    <p:sldId id="264" r:id="rId4"/>
    <p:sldId id="266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D4D4E-821F-4C59-B165-FD134E08F8F3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07CC40-4AA4-44BF-9523-D5F70E1715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D4D4E-821F-4C59-B165-FD134E08F8F3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7CC40-4AA4-44BF-9523-D5F70E1715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D4D4E-821F-4C59-B165-FD134E08F8F3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7CC40-4AA4-44BF-9523-D5F70E1715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D4D4E-821F-4C59-B165-FD134E08F8F3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07CC40-4AA4-44BF-9523-D5F70E1715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D4D4E-821F-4C59-B165-FD134E08F8F3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7CC40-4AA4-44BF-9523-D5F70E1715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D4D4E-821F-4C59-B165-FD134E08F8F3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7CC40-4AA4-44BF-9523-D5F70E1715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D4D4E-821F-4C59-B165-FD134E08F8F3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007CC40-4AA4-44BF-9523-D5F70E1715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D4D4E-821F-4C59-B165-FD134E08F8F3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7CC40-4AA4-44BF-9523-D5F70E1715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D4D4E-821F-4C59-B165-FD134E08F8F3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7CC40-4AA4-44BF-9523-D5F70E1715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D4D4E-821F-4C59-B165-FD134E08F8F3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7CC40-4AA4-44BF-9523-D5F70E1715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D4D4E-821F-4C59-B165-FD134E08F8F3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7CC40-4AA4-44BF-9523-D5F70E1715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D5D4D4E-821F-4C59-B165-FD134E08F8F3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07CC40-4AA4-44BF-9523-D5F70E1715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6200"/>
            <a:ext cx="9144000" cy="678180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 </a:t>
            </a:r>
            <a:r>
              <a:rPr lang="en-US" sz="4400" b="1" dirty="0" smtClean="0">
                <a:solidFill>
                  <a:srgbClr val="7030A0"/>
                </a:solidFill>
              </a:rPr>
              <a:t>SUBJECT- GENDER, SCHOOL AND SOCIETY</a:t>
            </a:r>
            <a:br>
              <a:rPr lang="en-US" sz="4400" b="1" dirty="0" smtClean="0">
                <a:solidFill>
                  <a:srgbClr val="7030A0"/>
                </a:solidFill>
              </a:rPr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b="1" dirty="0" smtClean="0">
                <a:solidFill>
                  <a:srgbClr val="FF0000"/>
                </a:solidFill>
              </a:rPr>
              <a:t>TOPIC – SEX AND GENDER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(DIFFERENCE)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>
                <a:solidFill>
                  <a:srgbClr val="002060"/>
                </a:solidFill>
              </a:rPr>
              <a:t>Asstt. prof. manpreet kaur</a:t>
            </a:r>
            <a:br>
              <a:rPr lang="en-US" sz="4000" b="1" dirty="0" smtClean="0">
                <a:solidFill>
                  <a:srgbClr val="002060"/>
                </a:solidFill>
              </a:rPr>
            </a:br>
            <a:r>
              <a:rPr lang="en-US" sz="4000" b="1" dirty="0" smtClean="0">
                <a:solidFill>
                  <a:srgbClr val="002060"/>
                </a:solidFill>
              </a:rPr>
              <a:t/>
            </a:r>
            <a:br>
              <a:rPr lang="en-US" sz="4000" b="1" dirty="0" smtClean="0">
                <a:solidFill>
                  <a:srgbClr val="002060"/>
                </a:solidFill>
              </a:rPr>
            </a:br>
            <a:r>
              <a:rPr lang="en-US" sz="4000" b="1" dirty="0" smtClean="0">
                <a:solidFill>
                  <a:srgbClr val="7030A0"/>
                </a:solidFill>
              </a:rPr>
              <a:t>sadbhavna college of education for women, raikot</a:t>
            </a:r>
            <a:endParaRPr lang="en-US" sz="4000" b="1" dirty="0">
              <a:solidFill>
                <a:srgbClr val="7030A0"/>
              </a:solidFill>
            </a:endParaRPr>
          </a:p>
        </p:txBody>
      </p:sp>
      <p:pic>
        <p:nvPicPr>
          <p:cNvPr id="4" name="Picture 5" descr="C:\Users\XTREME\Desktop\Sadbhavna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9200"/>
            <a:ext cx="1524000" cy="121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3" name="Picture 3" descr="C:\Users\cards valley\Desktop\Sex-Gender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8839200" cy="655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444" y="457200"/>
            <a:ext cx="4290556" cy="639762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</a:rPr>
              <a:t>SEX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457200"/>
            <a:ext cx="4292241" cy="639762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</a:rPr>
              <a:t>GENDER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648200" y="1219200"/>
            <a:ext cx="4290556" cy="5181600"/>
          </a:xfrm>
          <a:ln>
            <a:solidFill>
              <a:srgbClr val="C00000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3000" dirty="0" smtClean="0"/>
              <a:t>    GENDER REFERS TO THE SOCIALLY AND CULTURALLY CONSTRUCTED DIFFERENCE BETWEEN MALE AND FEMALE. GENDER IS NOT NATURAL  BUT SOCIALLY CONSTRUCTED.</a:t>
            </a:r>
            <a:endParaRPr lang="en-US" sz="30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3464" y="1219200"/>
            <a:ext cx="4288536" cy="5181600"/>
          </a:xfrm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000" dirty="0" smtClean="0"/>
              <a:t>SEX REFERS TO THE BIOLOGICALLY  AND PHYSIOLOGICALLY CHARACTERISTICS THAT SEPARATE MALE AND FEMALE. SEX IS NATURAL AND COMES FIRST.</a:t>
            </a:r>
            <a:endParaRPr lang="en-US" sz="3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ards valley\Desktop\gender-sensitivity-issues-3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457200"/>
            <a:ext cx="80010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AcclaimWideLight" pitchFamily="2" charset="0"/>
              </a:rPr>
              <a:t>DIFFERENCE BETWEEN SEX AND GENDER</a:t>
            </a:r>
            <a:endParaRPr lang="en-US" sz="2800" b="1" dirty="0">
              <a:solidFill>
                <a:srgbClr val="FF0000"/>
              </a:solidFill>
              <a:latin typeface="AcclaimWideLight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C:\Users\cards valley\Desktop\Gender_+Similarities+and+Difference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0"/>
            <a:ext cx="9144000" cy="1600200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 smtClean="0">
                <a:solidFill>
                  <a:srgbClr val="FF0000"/>
                </a:solidFill>
              </a:rPr>
              <a:t>THANK YOU</a:t>
            </a:r>
            <a:endParaRPr lang="en-US" sz="9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63</TotalTime>
  <Words>61</Words>
  <Application>Microsoft Office PowerPoint</Application>
  <PresentationFormat>On-screen Show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Trek</vt:lpstr>
      <vt:lpstr> SUBJECT- GENDER, SCHOOL AND SOCIETY  TOPIC – SEX AND GENDER (DIFFERENCE)  Asstt. prof. manpreet kaur  sadbhavna college of education for women, raikot</vt:lpstr>
      <vt:lpstr>Slide 2</vt:lpstr>
      <vt:lpstr>Slide 3</vt:lpstr>
      <vt:lpstr>Slide 4</vt:lpstr>
      <vt:lpstr>Slide 5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SUBJECT- GENDER, SCHOOL AND SOCIETY  TOPIC – SEX AND GENDER  Asstt. prof. manpreet kaur  sadbhavna college of education for women, raikot</dc:title>
  <dc:creator>cards valley</dc:creator>
  <cp:lastModifiedBy>XTREME</cp:lastModifiedBy>
  <cp:revision>12</cp:revision>
  <dcterms:created xsi:type="dcterms:W3CDTF">2020-08-06T15:53:18Z</dcterms:created>
  <dcterms:modified xsi:type="dcterms:W3CDTF">2020-08-07T05:31:04Z</dcterms:modified>
</cp:coreProperties>
</file>