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DD1-6320-49F7-87F8-BD46D9AA63D8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846-DE8F-40C3-87E3-0166850E6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DD1-6320-49F7-87F8-BD46D9AA63D8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846-DE8F-40C3-87E3-0166850E6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DD1-6320-49F7-87F8-BD46D9AA63D8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846-DE8F-40C3-87E3-0166850E6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DD1-6320-49F7-87F8-BD46D9AA63D8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846-DE8F-40C3-87E3-0166850E6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DD1-6320-49F7-87F8-BD46D9AA63D8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846-DE8F-40C3-87E3-0166850E6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DD1-6320-49F7-87F8-BD46D9AA63D8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846-DE8F-40C3-87E3-0166850E6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DD1-6320-49F7-87F8-BD46D9AA63D8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846-DE8F-40C3-87E3-0166850E6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DD1-6320-49F7-87F8-BD46D9AA63D8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846-DE8F-40C3-87E3-0166850E6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DD1-6320-49F7-87F8-BD46D9AA63D8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846-DE8F-40C3-87E3-0166850E6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DD1-6320-49F7-87F8-BD46D9AA63D8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846-DE8F-40C3-87E3-0166850E6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DD1-6320-49F7-87F8-BD46D9AA63D8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846-DE8F-40C3-87E3-0166850E6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41DD1-6320-49F7-87F8-BD46D9AA63D8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9A846-DE8F-40C3-87E3-0166850E6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SUBJECT- GENDER, SCHOOL AND SOCIETY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 – GENDER BIAS 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TEXTBOOKS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Asst. Prof. MANPREET KAUR</a:t>
            </a:r>
            <a:b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SADBHAVNA COLLEGE OF EDUCATION FOR WOMEN, RAIKOT</a:t>
            </a:r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4" name="Picture 3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24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2743200" y="228600"/>
            <a:ext cx="5638800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B.ED (SEM-III)</a:t>
            </a:r>
            <a:endParaRPr lang="en-US" sz="4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bg2">
                    <a:lumMod val="10000"/>
                  </a:schemeClr>
                </a:solidFill>
              </a:rPr>
              <a:t>Gender Bias in Textbooks</a:t>
            </a:r>
            <a:endParaRPr lang="en-US" sz="5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867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None/>
            </a:pP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en-US" sz="3900" b="1" dirty="0" smtClean="0">
                <a:solidFill>
                  <a:schemeClr val="accent2">
                    <a:lumMod val="50000"/>
                  </a:schemeClr>
                </a:solidFill>
              </a:rPr>
              <a:t>SUBJECT MATTER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None/>
            </a:pPr>
            <a:r>
              <a:rPr lang="en-US" sz="3900" b="1" dirty="0" smtClean="0"/>
              <a:t>*</a:t>
            </a:r>
            <a:r>
              <a:rPr lang="en-US" dirty="0" smtClean="0"/>
              <a:t> </a:t>
            </a:r>
            <a:r>
              <a:rPr lang="en-US" b="1" dirty="0" smtClean="0"/>
              <a:t>FEMININE - Home Science, </a:t>
            </a:r>
          </a:p>
          <a:p>
            <a:pPr marL="514350" indent="-514350">
              <a:buNone/>
            </a:pPr>
            <a:r>
              <a:rPr lang="en-US" b="1" dirty="0" smtClean="0"/>
              <a:t>Cookery, Typing, Biology, Nursing.</a:t>
            </a:r>
          </a:p>
          <a:p>
            <a:pPr marL="514350" indent="-514350">
              <a:buNone/>
            </a:pPr>
            <a:r>
              <a:rPr lang="en-US" sz="3900" b="1" dirty="0" smtClean="0"/>
              <a:t>*</a:t>
            </a:r>
            <a:r>
              <a:rPr lang="en-US" dirty="0" smtClean="0"/>
              <a:t> </a:t>
            </a:r>
            <a:r>
              <a:rPr lang="en-US" b="1" dirty="0" smtClean="0"/>
              <a:t>MASCULINE - Physics, Chemistry, </a:t>
            </a:r>
          </a:p>
          <a:p>
            <a:pPr marL="514350" indent="-514350">
              <a:buNone/>
            </a:pPr>
            <a:r>
              <a:rPr lang="en-US" b="1" dirty="0" smtClean="0"/>
              <a:t>Mathematics, Woodwork.</a:t>
            </a:r>
          </a:p>
          <a:p>
            <a:pPr marL="514350" indent="-514350">
              <a:buNone/>
            </a:pP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2. </a:t>
            </a:r>
            <a:r>
              <a:rPr lang="en-US" sz="3900" b="1" dirty="0" smtClean="0">
                <a:solidFill>
                  <a:schemeClr val="accent2">
                    <a:lumMod val="50000"/>
                  </a:schemeClr>
                </a:solidFill>
              </a:rPr>
              <a:t>THEMATIC CONTENT </a:t>
            </a:r>
            <a:endParaRPr lang="en-US" sz="3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None/>
            </a:pPr>
            <a:r>
              <a:rPr lang="en-US" sz="3900" b="1" dirty="0" smtClean="0"/>
              <a:t>*</a:t>
            </a:r>
            <a:r>
              <a:rPr lang="en-US" dirty="0" smtClean="0"/>
              <a:t> </a:t>
            </a:r>
            <a:r>
              <a:rPr lang="en-US" b="1" dirty="0" smtClean="0"/>
              <a:t>Invisible women</a:t>
            </a:r>
          </a:p>
          <a:p>
            <a:pPr marL="514350" indent="-514350">
              <a:buNone/>
            </a:pPr>
            <a:r>
              <a:rPr lang="en-US" sz="3900" b="1" dirty="0" smtClean="0"/>
              <a:t>*</a:t>
            </a:r>
            <a:r>
              <a:rPr lang="en-US" b="1" dirty="0" smtClean="0"/>
              <a:t> Unequal or inadequate representation of women.</a:t>
            </a:r>
          </a:p>
          <a:p>
            <a:pPr marL="514350" indent="-514350">
              <a:buNone/>
            </a:pPr>
            <a:r>
              <a:rPr lang="en-US" sz="3900" b="1" dirty="0" smtClean="0"/>
              <a:t>*</a:t>
            </a:r>
            <a:r>
              <a:rPr lang="en-US" b="1" dirty="0" smtClean="0"/>
              <a:t> More importance to men or boys.</a:t>
            </a:r>
            <a:endParaRPr lang="en-US" b="1" dirty="0"/>
          </a:p>
        </p:txBody>
      </p:sp>
      <p:pic>
        <p:nvPicPr>
          <p:cNvPr id="1026" name="Picture 2" descr="C:\Users\cards valley\Desktop\gender-bias-in-curriculumand-school-practices-6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828800"/>
            <a:ext cx="29718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3. GENDER STEREOTYPES</a:t>
            </a:r>
          </a:p>
          <a:p>
            <a:pPr>
              <a:buFont typeface="Arial" charset="0"/>
              <a:buChar char="•"/>
            </a:pPr>
            <a:r>
              <a:rPr lang="en-US" sz="3600" b="1" dirty="0" smtClean="0"/>
              <a:t>Role Stereotypes</a:t>
            </a:r>
          </a:p>
          <a:p>
            <a:pPr>
              <a:buFont typeface="Arial" charset="0"/>
              <a:buChar char="•"/>
            </a:pPr>
            <a:r>
              <a:rPr lang="en-US" sz="3600" b="1" dirty="0" smtClean="0"/>
              <a:t>Character Stereotyping</a:t>
            </a:r>
          </a:p>
          <a:p>
            <a:pPr>
              <a:buFont typeface="Arial" charset="0"/>
              <a:buChar char="•"/>
            </a:pPr>
            <a:r>
              <a:rPr lang="en-US" sz="3600" b="1" dirty="0" smtClean="0"/>
              <a:t>Polarization of male and female characteristics.</a:t>
            </a:r>
            <a:endParaRPr lang="en-US" sz="3600" b="1" dirty="0"/>
          </a:p>
        </p:txBody>
      </p:sp>
      <p:pic>
        <p:nvPicPr>
          <p:cNvPr id="2052" name="Picture 4" descr="C:\Users\cards valley\Desktop\Untitl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3657600"/>
            <a:ext cx="37338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2785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11500" b="1" dirty="0" smtClean="0"/>
              <a:t>THANK YOU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77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SUBJECT- GENDER, SCHOOL AND SOCIETY  TOPIC – GENDER BIAS IN TEXTBOOKS  Asst. Prof. MANPREET KAUR  SADBHAVNA COLLEGE OF EDUCATION FOR WOMEN, RAIKOT</vt:lpstr>
      <vt:lpstr>Gender Bias in Textbooks</vt:lpstr>
      <vt:lpstr>Slide 3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SUBJECT- GENDER, SCHOOL AND SOCIETY  TOPIC – GENDER BIAS IN SCHOOL  Asst. Prof. MANPREET KAUR  SADBHAVNA COLLEGE OF EDUCATION FOR WOMEN, RAIKOT</dc:title>
  <dc:creator>cards valley</dc:creator>
  <cp:lastModifiedBy>XTREME</cp:lastModifiedBy>
  <cp:revision>21</cp:revision>
  <dcterms:created xsi:type="dcterms:W3CDTF">2020-08-30T09:45:16Z</dcterms:created>
  <dcterms:modified xsi:type="dcterms:W3CDTF">2020-09-01T04:41:32Z</dcterms:modified>
</cp:coreProperties>
</file>