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E14BA-B3F9-4ADD-93E8-EBD7A39D0BC8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964AE-FCE3-4C2F-AE2D-25671172D4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E14BA-B3F9-4ADD-93E8-EBD7A39D0BC8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964AE-FCE3-4C2F-AE2D-25671172D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E14BA-B3F9-4ADD-93E8-EBD7A39D0BC8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964AE-FCE3-4C2F-AE2D-25671172D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E14BA-B3F9-4ADD-93E8-EBD7A39D0BC8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964AE-FCE3-4C2F-AE2D-25671172D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E14BA-B3F9-4ADD-93E8-EBD7A39D0BC8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964AE-FCE3-4C2F-AE2D-25671172D4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E14BA-B3F9-4ADD-93E8-EBD7A39D0BC8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964AE-FCE3-4C2F-AE2D-25671172D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E14BA-B3F9-4ADD-93E8-EBD7A39D0BC8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964AE-FCE3-4C2F-AE2D-25671172D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E14BA-B3F9-4ADD-93E8-EBD7A39D0BC8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964AE-FCE3-4C2F-AE2D-25671172D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E14BA-B3F9-4ADD-93E8-EBD7A39D0BC8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964AE-FCE3-4C2F-AE2D-25671172D4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E14BA-B3F9-4ADD-93E8-EBD7A39D0BC8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964AE-FCE3-4C2F-AE2D-25671172D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E14BA-B3F9-4ADD-93E8-EBD7A39D0BC8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964AE-FCE3-4C2F-AE2D-25671172D4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FDE14BA-B3F9-4ADD-93E8-EBD7A39D0BC8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F5964AE-FCE3-4C2F-AE2D-25671172D4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66800" y="950178"/>
            <a:ext cx="8001000" cy="5755422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SUBJECT- GENDER, SCHOOL AND SOCIETY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TOPIC – DIFFERENCE BETWEEN MASCULINE AND FEMININE SOCIETIES</a:t>
            </a: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Asst. Prof. MANPREET KAUR</a:t>
            </a:r>
            <a:b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SADBHAVNA COLLEGE OF EDUCATION FOR WOMEN, RAIKOT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0"/>
            <a:ext cx="1143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438400" y="76200"/>
            <a:ext cx="6172200" cy="762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B.ED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 SEMESTER-III 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rgbClr val="800000"/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DIFFERENCE BETWEEN MASCULINE AND FEMININE SOCIETIES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" y="1066800"/>
            <a:ext cx="4572000" cy="639762"/>
          </a:xfrm>
          <a:solidFill>
            <a:srgbClr val="8000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MASCULINITY	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066800"/>
            <a:ext cx="4419601" cy="639762"/>
          </a:xfrm>
          <a:solidFill>
            <a:srgbClr val="8000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FEMININITY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6200" y="1752600"/>
            <a:ext cx="4572000" cy="5105400"/>
          </a:xfrm>
          <a:solidFill>
            <a:schemeClr val="bg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Maximum emotional and social role differentiation between the genders.</a:t>
            </a: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Men should be assertive and ambitious.</a:t>
            </a:r>
          </a:p>
          <a:p>
            <a:pPr>
              <a:buNone/>
            </a:pPr>
            <a:endParaRPr lang="en-US" sz="17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Work prevails over family .</a:t>
            </a:r>
          </a:p>
          <a:p>
            <a:pPr>
              <a:buNone/>
            </a:pP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Admiration for the strong.</a:t>
            </a: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Fathers deal with facts, mothers with feelings.</a:t>
            </a: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Girls cry, boys don’t, boys should fight back, girls should not fight.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752600"/>
            <a:ext cx="4419601" cy="5105400"/>
          </a:xfrm>
          <a:solidFill>
            <a:schemeClr val="bg1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Minimum emotional and social role differentiation between the genders.</a:t>
            </a: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Men and women should be modest and caring.</a:t>
            </a: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Balance between family and work.</a:t>
            </a: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Sympathy for the weak.</a:t>
            </a: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Both fathers and mothers deal with facts and feelings.</a:t>
            </a: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Both boys and girls may cry but neither should fight.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228600"/>
            <a:ext cx="4419600" cy="6400800"/>
          </a:xfrm>
          <a:solidFill>
            <a:schemeClr val="bg1"/>
          </a:solidFill>
          <a:ln w="38100">
            <a:solidFill>
              <a:schemeClr val="tx1"/>
            </a:solidFill>
            <a:prstDash val="solid"/>
          </a:ln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Fathers decide on family size.</a:t>
            </a: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Few women in elected political positions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.</a:t>
            </a:r>
          </a:p>
          <a:p>
            <a:pPr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Religion focuses on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God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.</a:t>
            </a:r>
            <a:endParaRPr lang="en-US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Live in order to work.</a:t>
            </a: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Careers are compulsory for men, optional for women.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Rewards are based on equity.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228600"/>
            <a:ext cx="4419600" cy="6400800"/>
          </a:xfrm>
          <a:solidFill>
            <a:schemeClr val="bg1"/>
          </a:solidFill>
          <a:ln w="38100">
            <a:solidFill>
              <a:schemeClr val="tx1"/>
            </a:solidFill>
            <a:prstDash val="solid"/>
          </a:ln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Mothers decide on number of children.</a:t>
            </a: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Many women in elected political positions.</a:t>
            </a: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Religion focuses on fellow human beings.</a:t>
            </a: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Work in order to live.</a:t>
            </a: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Careers are optional for  both.</a:t>
            </a:r>
          </a:p>
          <a:p>
            <a:pPr>
              <a:buNone/>
            </a:pP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Rewards are based on equality.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2438400"/>
            <a:ext cx="7924800" cy="1524000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 smtClean="0"/>
              <a:t>THANK YOU</a:t>
            </a:r>
            <a:endParaRPr lang="en-US" sz="88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341</TotalTime>
  <Words>202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Slide 1</vt:lpstr>
      <vt:lpstr>DIFFERENCE BETWEEN MASCULINE AND FEMININE SOCIETIES</vt:lpstr>
      <vt:lpstr>Slide 3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cards valley</cp:lastModifiedBy>
  <cp:revision>46</cp:revision>
  <dcterms:created xsi:type="dcterms:W3CDTF">2020-08-27T04:34:42Z</dcterms:created>
  <dcterms:modified xsi:type="dcterms:W3CDTF">2020-08-27T17:58:51Z</dcterms:modified>
</cp:coreProperties>
</file>