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F1EFC-24B2-465F-A363-60B59183F74C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2D97A-5F08-475D-98C5-140A84D75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600200"/>
            <a:ext cx="8763000" cy="510540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SUBJECT- GENDER, SCHOOL AND SOCIETY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 – MASCULINITY AND FEMININITY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Asst. Prof. MANPREET KAUR</a:t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SADBHAVNA COLLEGE OF EDUCATION FOR WOMEN, RAIKOT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"/>
            <a:ext cx="1371600" cy="114300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2743200" y="304800"/>
            <a:ext cx="5943600" cy="10668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2">
                    <a:lumMod val="25000"/>
                  </a:schemeClr>
                </a:solidFill>
              </a:rPr>
              <a:t>B.ED (SEM-III)</a:t>
            </a:r>
            <a:endParaRPr lang="en-US" sz="5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rds valley\Desktop\downloa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8382000" cy="556260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3124200" y="2743200"/>
            <a:ext cx="2971800" cy="2133600"/>
          </a:xfrm>
          <a:prstGeom prst="round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2">
                    <a:lumMod val="90000"/>
                  </a:schemeClr>
                </a:solidFill>
              </a:rPr>
              <a:t>MASCULINITY</a:t>
            </a:r>
          </a:p>
          <a:p>
            <a:pPr algn="ctr"/>
            <a:r>
              <a:rPr lang="en-US" sz="3200" b="1" dirty="0" smtClean="0">
                <a:solidFill>
                  <a:schemeClr val="bg2">
                    <a:lumMod val="90000"/>
                  </a:schemeClr>
                </a:solidFill>
              </a:rPr>
              <a:t>&amp;</a:t>
            </a:r>
          </a:p>
          <a:p>
            <a:pPr algn="ctr"/>
            <a:r>
              <a:rPr lang="en-US" sz="3200" b="1" dirty="0" smtClean="0">
                <a:solidFill>
                  <a:schemeClr val="bg2">
                    <a:lumMod val="90000"/>
                  </a:schemeClr>
                </a:solidFill>
              </a:rPr>
              <a:t>FEMININITY</a:t>
            </a:r>
            <a:endParaRPr lang="en-US" sz="32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/>
              <a:t>MASCULINITY AND FEMININITY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791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600" b="1" dirty="0" smtClean="0">
                <a:latin typeface="+mj-lt"/>
              </a:rPr>
              <a:t>    </a:t>
            </a:r>
            <a:r>
              <a:rPr lang="en-US" b="1" dirty="0" smtClean="0">
                <a:latin typeface="+mj-lt"/>
              </a:rPr>
              <a:t>The terms masculinity and femininity refers to one’s gender identity or the extent to which one identifies with the social cultural meaning of what it means to be a man or a woman. These differences of signifying a man or a woman apply over a whole range of variables like personality traits, behaviours, roles, rights and rewards. These differences are also normative resulting in the creation of a cultural ideal. Socialized to develop a particular expression of gender identity and gender role.</a:t>
            </a:r>
            <a:endParaRPr lang="en-US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71596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/>
              <a:t>MASCULINE AND FEMINITY ROLES IN SOCIETY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638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smtClean="0"/>
              <a:t>Society believe that men should be the main source of income and the providers for the family.</a:t>
            </a:r>
          </a:p>
          <a:p>
            <a:r>
              <a:rPr lang="en-US" b="1" dirty="0" smtClean="0"/>
              <a:t>Men should also be the stronger.</a:t>
            </a:r>
          </a:p>
          <a:p>
            <a:r>
              <a:rPr lang="en-US" b="1" dirty="0" smtClean="0"/>
              <a:t>Men never show their feelings to their friends.</a:t>
            </a:r>
          </a:p>
          <a:p>
            <a:r>
              <a:rPr lang="en-US" b="1" dirty="0" smtClean="0"/>
              <a:t> Sports, working out and physical activity are just for men.</a:t>
            </a:r>
          </a:p>
          <a:p>
            <a:r>
              <a:rPr lang="en-US" b="1" dirty="0" smtClean="0"/>
              <a:t>In high school girls are promiscuous.</a:t>
            </a:r>
          </a:p>
          <a:p>
            <a:r>
              <a:rPr lang="en-US" b="1" dirty="0" smtClean="0"/>
              <a:t>Females should stay home and do house chores. </a:t>
            </a:r>
          </a:p>
          <a:p>
            <a:r>
              <a:rPr lang="en-US" b="1" dirty="0" smtClean="0"/>
              <a:t>Females nurturing their children.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1500" b="1" dirty="0" smtClean="0"/>
              <a:t>THANK YOU</a:t>
            </a:r>
            <a:endParaRPr lang="en-US" sz="115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182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MASCULINITY AND FEMININITY</vt:lpstr>
      <vt:lpstr>MASCULINE AND FEMINITY ROLES IN SOCIETY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cards valley</dc:creator>
  <cp:lastModifiedBy>XTREME</cp:lastModifiedBy>
  <cp:revision>23</cp:revision>
  <dcterms:created xsi:type="dcterms:W3CDTF">2020-08-25T17:00:38Z</dcterms:created>
  <dcterms:modified xsi:type="dcterms:W3CDTF">2020-08-27T04:21:05Z</dcterms:modified>
</cp:coreProperties>
</file>