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B8262BC-5902-4327-8626-40C5ED32D145}" type="datetimeFigureOut">
              <a:rPr lang="en-US" smtClean="0"/>
              <a:pPr/>
              <a:t>8/25/2020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FAB42C3-B2D3-4B4D-B4B7-50FB87C62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262BC-5902-4327-8626-40C5ED32D145}" type="datetimeFigureOut">
              <a:rPr lang="en-US" smtClean="0"/>
              <a:pPr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42C3-B2D3-4B4D-B4B7-50FB87C62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262BC-5902-4327-8626-40C5ED32D145}" type="datetimeFigureOut">
              <a:rPr lang="en-US" smtClean="0"/>
              <a:pPr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42C3-B2D3-4B4D-B4B7-50FB87C62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B8262BC-5902-4327-8626-40C5ED32D145}" type="datetimeFigureOut">
              <a:rPr lang="en-US" smtClean="0"/>
              <a:pPr/>
              <a:t>8/25/2020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FAB42C3-B2D3-4B4D-B4B7-50FB87C62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B8262BC-5902-4327-8626-40C5ED32D145}" type="datetimeFigureOut">
              <a:rPr lang="en-US" smtClean="0"/>
              <a:pPr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FAB42C3-B2D3-4B4D-B4B7-50FB87C62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262BC-5902-4327-8626-40C5ED32D145}" type="datetimeFigureOut">
              <a:rPr lang="en-US" smtClean="0"/>
              <a:pPr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42C3-B2D3-4B4D-B4B7-50FB87C62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262BC-5902-4327-8626-40C5ED32D145}" type="datetimeFigureOut">
              <a:rPr lang="en-US" smtClean="0"/>
              <a:pPr/>
              <a:t>8/25/2020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42C3-B2D3-4B4D-B4B7-50FB87C62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B8262BC-5902-4327-8626-40C5ED32D145}" type="datetimeFigureOut">
              <a:rPr lang="en-US" smtClean="0"/>
              <a:pPr/>
              <a:t>8/25/2020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FAB42C3-B2D3-4B4D-B4B7-50FB87C62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262BC-5902-4327-8626-40C5ED32D145}" type="datetimeFigureOut">
              <a:rPr lang="en-US" smtClean="0"/>
              <a:pPr/>
              <a:t>8/25/2020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B42C3-B2D3-4B4D-B4B7-50FB87C62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B8262BC-5902-4327-8626-40C5ED32D145}" type="datetimeFigureOut">
              <a:rPr lang="en-US" smtClean="0"/>
              <a:pPr/>
              <a:t>8/25/2020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FAB42C3-B2D3-4B4D-B4B7-50FB87C62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B8262BC-5902-4327-8626-40C5ED32D145}" type="datetimeFigureOut">
              <a:rPr lang="en-US" smtClean="0"/>
              <a:pPr/>
              <a:t>8/25/2020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FAB42C3-B2D3-4B4D-B4B7-50FB87C62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B8262BC-5902-4327-8626-40C5ED32D145}" type="datetimeFigureOut">
              <a:rPr lang="en-US" smtClean="0"/>
              <a:pPr/>
              <a:t>8/25/2020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FAB42C3-B2D3-4B4D-B4B7-50FB87C62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1295400"/>
            <a:ext cx="7010400" cy="541020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endParaRPr lang="en-US" dirty="0" smtClean="0">
              <a:solidFill>
                <a:srgbClr val="002060"/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en-US" sz="3600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SUBJECT- GENDER, SCHOOL AND SOCIETY</a:t>
            </a:r>
          </a:p>
          <a:p>
            <a:pPr algn="ctr"/>
            <a:r>
              <a:rPr lang="en-US" sz="40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TOPIC – MERITS AND DEMERITS OF PATRIARCHY</a:t>
            </a:r>
            <a:endParaRPr lang="en-US" sz="3200" dirty="0" smtClean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en-US" sz="36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Asst. Prof. MANPREET KAUR</a:t>
            </a: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en-US" sz="32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</a:b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en-US" sz="32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</a:br>
            <a:r>
              <a:rPr lang="en-US" sz="3600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>SADBHAVNA COLLEGE OF EDUCATION FOR WOMEN, RAIKOT</a:t>
            </a:r>
          </a:p>
          <a:p>
            <a:endParaRPr lang="en-US" sz="3200" dirty="0"/>
          </a:p>
        </p:txBody>
      </p:sp>
      <p:sp>
        <p:nvSpPr>
          <p:cNvPr id="4" name="Rounded Rectangle 3"/>
          <p:cNvSpPr/>
          <p:nvPr/>
        </p:nvSpPr>
        <p:spPr>
          <a:xfrm>
            <a:off x="3505200" y="228600"/>
            <a:ext cx="5486400" cy="9906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</a:rPr>
              <a:t>B.ED (SEM-III)</a:t>
            </a:r>
            <a:endParaRPr lang="en-US" sz="36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5" name="Picture 4" descr="C:\Users\XTREME\Desktop\Sadbhavna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152400"/>
            <a:ext cx="1295400" cy="106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153400" cy="9144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6600" b="1" dirty="0" smtClean="0">
                <a:solidFill>
                  <a:schemeClr val="accent3">
                    <a:lumMod val="50000"/>
                  </a:schemeClr>
                </a:solidFill>
              </a:rPr>
              <a:t>patriarchy</a:t>
            </a:r>
            <a:endParaRPr lang="en-US" sz="4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026" name="Picture 2" descr="C:\Users\cards valley\Desktop\patriarch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219200"/>
            <a:ext cx="8153400" cy="533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371600"/>
            <a:ext cx="8305800" cy="5410200"/>
          </a:xfrm>
        </p:spPr>
        <p:txBody>
          <a:bodyPr>
            <a:noAutofit/>
          </a:bodyPr>
          <a:lstStyle/>
          <a:p>
            <a:pPr algn="just"/>
            <a:r>
              <a:rPr lang="en-US" sz="2600" dirty="0" smtClean="0"/>
              <a:t>The leader of the family is already decided, So there is no dispute or </a:t>
            </a:r>
            <a:r>
              <a:rPr lang="en-US" sz="2600" dirty="0" smtClean="0"/>
              <a:t>question.</a:t>
            </a:r>
            <a:endParaRPr lang="en-US" sz="2600" dirty="0" smtClean="0"/>
          </a:p>
          <a:p>
            <a:pPr algn="just"/>
            <a:r>
              <a:rPr lang="en-US" sz="2600" dirty="0" smtClean="0"/>
              <a:t>In this system, no more burden of leadership or responsibility given to women so that they can focus their primary responsibilities of nurturing children</a:t>
            </a:r>
          </a:p>
          <a:p>
            <a:pPr algn="just"/>
            <a:r>
              <a:rPr lang="en-US" sz="2600" dirty="0" smtClean="0"/>
              <a:t>Many women feel valued for their unique contribution patriarchal system.</a:t>
            </a:r>
          </a:p>
          <a:p>
            <a:pPr algn="just"/>
            <a:r>
              <a:rPr lang="en-US" sz="2600" dirty="0" smtClean="0"/>
              <a:t>It gives a structure to the society and a place and role for everyone.</a:t>
            </a:r>
          </a:p>
          <a:p>
            <a:pPr algn="just"/>
            <a:r>
              <a:rPr lang="en-US" sz="2600" dirty="0" smtClean="0"/>
              <a:t>A male is only head who gives direction to the family members and encourage them to serve others.</a:t>
            </a:r>
            <a:endParaRPr lang="en-US" sz="2600" dirty="0"/>
          </a:p>
        </p:txBody>
      </p:sp>
      <p:sp>
        <p:nvSpPr>
          <p:cNvPr id="5" name="Rounded Rectangle 4"/>
          <p:cNvSpPr/>
          <p:nvPr/>
        </p:nvSpPr>
        <p:spPr>
          <a:xfrm>
            <a:off x="304800" y="152400"/>
            <a:ext cx="8305800" cy="9144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</a:rPr>
              <a:t>MERITS OF PATRIARCHY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001000" cy="5181600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/>
              <a:t>In patriarchy system, women are completely neglected and their path of development is blocked.</a:t>
            </a:r>
          </a:p>
          <a:p>
            <a:pPr algn="just"/>
            <a:r>
              <a:rPr lang="en-US" sz="2800" dirty="0" smtClean="0"/>
              <a:t>Women are not provided equal status of men.</a:t>
            </a:r>
          </a:p>
          <a:p>
            <a:pPr algn="just"/>
            <a:r>
              <a:rPr lang="en-US" sz="2800" dirty="0" smtClean="0"/>
              <a:t>This system is completely disregard the rile of women.</a:t>
            </a:r>
          </a:p>
          <a:p>
            <a:pPr algn="just"/>
            <a:r>
              <a:rPr lang="en-US" sz="2800" dirty="0" smtClean="0"/>
              <a:t>Women becomes victims of exploitation and harassment.</a:t>
            </a:r>
          </a:p>
          <a:p>
            <a:pPr algn="just"/>
            <a:r>
              <a:rPr lang="en-US" sz="2800" dirty="0" smtClean="0"/>
              <a:t>Women’s are not involved in the decision making.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457200" y="304800"/>
            <a:ext cx="7924800" cy="9144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</a:rPr>
              <a:t>DEMERITS OF PATRIARCHY</a:t>
            </a:r>
            <a:endParaRPr lang="en-US" sz="36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90800"/>
            <a:ext cx="8991600" cy="1600200"/>
          </a:xfrm>
        </p:spPr>
        <p:txBody>
          <a:bodyPr>
            <a:noAutofit/>
          </a:bodyPr>
          <a:lstStyle/>
          <a:p>
            <a:pPr algn="ctr"/>
            <a:r>
              <a:rPr lang="en-US" sz="11500" b="1" dirty="0" smtClean="0">
                <a:solidFill>
                  <a:schemeClr val="accent3">
                    <a:lumMod val="50000"/>
                  </a:schemeClr>
                </a:solidFill>
              </a:rPr>
              <a:t>Thank you</a:t>
            </a:r>
            <a:endParaRPr lang="en-US" sz="115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63</TotalTime>
  <Words>171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Oriel</vt:lpstr>
      <vt:lpstr>Slide 1</vt:lpstr>
      <vt:lpstr>patriarchy</vt:lpstr>
      <vt:lpstr>Slide 3</vt:lpstr>
      <vt:lpstr>Slide 4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cards valley</dc:creator>
  <cp:lastModifiedBy>XTREME</cp:lastModifiedBy>
  <cp:revision>13</cp:revision>
  <dcterms:created xsi:type="dcterms:W3CDTF">2020-08-22T16:30:39Z</dcterms:created>
  <dcterms:modified xsi:type="dcterms:W3CDTF">2020-08-25T08:41:04Z</dcterms:modified>
</cp:coreProperties>
</file>