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68C3B69-C60E-45ED-AC07-0D70753AA850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6C6524-472A-4B64-BB79-64789D643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4400" y="1371600"/>
            <a:ext cx="8229600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SUBJECT- GENDER, SCHOOL AND SOCIETY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TOPIC – </a:t>
            </a:r>
            <a:r>
              <a:rPr lang="en-US" sz="4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CHARACTERISTICS </a:t>
            </a:r>
            <a:r>
              <a:rPr lang="en-US" sz="44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OF PATRIARCHY</a:t>
            </a:r>
            <a:endParaRPr lang="en-US" sz="36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Asst. Prof. MANPREET KAUR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SADBHAVNA COLLEGE OF EDUCATION FOR WOMEN, RAIKOT</a:t>
            </a:r>
            <a:endParaRPr lang="en-US" sz="4000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5" name="Picture 4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"/>
            <a:ext cx="1295400" cy="106680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2895600" y="228600"/>
            <a:ext cx="5486400" cy="9144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B.ED (SEM-III)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TREME\Desktop\patriarchy-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28601"/>
            <a:ext cx="8001000" cy="647699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239000" y="6019800"/>
            <a:ext cx="1828800" cy="60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XTREME\Desktop\patriarchy-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4800"/>
            <a:ext cx="81534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43000" y="304800"/>
            <a:ext cx="7848600" cy="64008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In a patriarchal system, men make all decisions both in the family as well as in the society.</a:t>
            </a:r>
          </a:p>
          <a:p>
            <a:pPr marL="342900" indent="-342900" algn="just">
              <a:buAutoNum type="arabicPeriod"/>
            </a:pPr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Men hold all positions of power and authority.</a:t>
            </a:r>
          </a:p>
          <a:p>
            <a:pPr marL="342900" indent="-342900" algn="just">
              <a:buAutoNum type="arabicPeriod"/>
            </a:pPr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Men are considered superior.</a:t>
            </a:r>
          </a:p>
          <a:p>
            <a:pPr marL="342900" indent="-342900" algn="just">
              <a:buAutoNum type="arabicPeriod"/>
            </a:pPr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The center of activity and progression to move the society forward will  be on men in a patriarchal system.</a:t>
            </a:r>
          </a:p>
          <a:p>
            <a:pPr marL="342900" indent="-342900" algn="just">
              <a:buAutoNum type="arabicPeriod"/>
            </a:pPr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Men will be the focus and developer of all events and inventions.</a:t>
            </a:r>
          </a:p>
          <a:p>
            <a:pPr marL="342900" indent="-342900" algn="just">
              <a:buAutoNum type="arabicPeriod"/>
            </a:pPr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Histories will tend to celebrate male achievements.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228600"/>
            <a:ext cx="7696200" cy="64008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3200" dirty="0"/>
          </a:p>
          <a:p>
            <a:pPr algn="just"/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7. Men will be the heroes in all situations.</a:t>
            </a:r>
          </a:p>
          <a:p>
            <a:pPr algn="just"/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8. Men will be the center of social engagement, fun and entertainment.</a:t>
            </a:r>
          </a:p>
          <a:p>
            <a:pPr algn="just"/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9. Men will have the control at all times on finances and education.</a:t>
            </a:r>
          </a:p>
          <a:p>
            <a:pPr algn="just"/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10. Oppression of women will be visible.</a:t>
            </a:r>
          </a:p>
          <a:p>
            <a:pPr algn="just"/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11. Women will not be allowed to raise up to leadership levels or make decisions.</a:t>
            </a:r>
          </a:p>
          <a:p>
            <a:pPr algn="just"/>
            <a:r>
              <a:rPr lang="en-US" sz="3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12. Women are also not allowed to demonstrate independence.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381000"/>
            <a:ext cx="7772400" cy="6096000"/>
          </a:xfrm>
          <a:prstGeom prst="roundRect">
            <a:avLst/>
          </a:prstGeom>
        </p:spPr>
        <p:style>
          <a:lnRef idx="1">
            <a:schemeClr val="accent5"/>
          </a:lnRef>
          <a:fillRef idx="1002">
            <a:schemeClr val="dk2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</TotalTime>
  <Words>177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20</cp:revision>
  <dcterms:created xsi:type="dcterms:W3CDTF">2020-08-21T06:52:40Z</dcterms:created>
  <dcterms:modified xsi:type="dcterms:W3CDTF">2020-08-24T08:39:54Z</dcterms:modified>
</cp:coreProperties>
</file>