
<file path=[Content_Types].xml><?xml version="1.0" encoding="utf-8"?>
<Types xmlns="http://schemas.openxmlformats.org/package/2006/content-types">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embeddedFontLst>
    <p:embeddedFont>
      <p:font typeface="Calibri" pitchFamily="34" charset="0"/>
      <p:regular r:id="rId8"/>
      <p:bold r:id="rId9"/>
      <p:italic r:id="rId10"/>
      <p:boldItalic r:id="rId11"/>
    </p:embeddedFont>
    <p:embeddedFont>
      <p:font typeface="Raleway Thin" charset="0"/>
      <p:regular r:id="rId12"/>
      <p:bold r:id="rId13"/>
      <p:italic r:id="rId14"/>
      <p:boldItalic r:id="rId15"/>
    </p:embeddedFont>
    <p:embeddedFont>
      <p:font typeface="Satisfy" charset="0"/>
      <p:regular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B6E29D3F-6F3C-40DA-B7C1-E014D2B05F3F}">
  <a:tblStyle styleId="{B6E29D3F-6F3C-40DA-B7C1-E014D2B05F3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90" d="100"/>
          <a:sy n="90" d="100"/>
        </p:scale>
        <p:origin x="-816" y="-108"/>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1"/>
            </a:gs>
            <a:gs pos="100000">
              <a:schemeClr val="accent2"/>
            </a:gs>
          </a:gsLst>
          <a:lin ang="0" scaled="0"/>
        </a:gra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1" name="Google Shape;11;p2"/>
          <p:cNvSpPr txBox="1">
            <a:spLocks noGrp="1"/>
          </p:cNvSpPr>
          <p:nvPr>
            <p:ph type="ctrTitle"/>
          </p:nvPr>
        </p:nvSpPr>
        <p:spPr>
          <a:xfrm>
            <a:off x="855300" y="848825"/>
            <a:ext cx="5850900" cy="1715100"/>
          </a:xfrm>
          <a:prstGeom prst="rect">
            <a:avLst/>
          </a:prstGeom>
          <a:effectLst>
            <a:outerShdw blurRad="14288" dist="28575" dir="2700000" algn="bl" rotWithShape="0">
              <a:srgbClr val="655A87">
                <a:alpha val="20000"/>
              </a:srgbClr>
            </a:outerShdw>
          </a:effectLst>
        </p:spPr>
        <p:txBody>
          <a:bodyPr spcFirstLastPara="1" wrap="square" lIns="0" tIns="0" rIns="0" bIns="0" anchor="t"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chemeClr val="accent1"/>
            </a:gs>
            <a:gs pos="100000">
              <a:schemeClr val="accent2"/>
            </a:gs>
          </a:gsLst>
          <a:lin ang="0" scaled="0"/>
        </a:grad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4" name="Google Shape;14;p3"/>
          <p:cNvSpPr txBox="1">
            <a:spLocks noGrp="1"/>
          </p:cNvSpPr>
          <p:nvPr>
            <p:ph type="ctrTitle"/>
          </p:nvPr>
        </p:nvSpPr>
        <p:spPr>
          <a:xfrm>
            <a:off x="855300" y="344225"/>
            <a:ext cx="7433400" cy="1159800"/>
          </a:xfrm>
          <a:prstGeom prst="rect">
            <a:avLst/>
          </a:prstGeom>
          <a:effectLst>
            <a:outerShdw blurRad="14288" dist="19050" dir="2700000" algn="bl" rotWithShape="0">
              <a:srgbClr val="655A87">
                <a:alpha val="20000"/>
              </a:srgbClr>
            </a:outerShdw>
          </a:effectLst>
        </p:spPr>
        <p:txBody>
          <a:bodyPr spcFirstLastPara="1" wrap="square" lIns="0" tIns="0" rIns="0" bIns="0" anchor="b"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5" name="Google Shape;15;p3"/>
          <p:cNvSpPr txBox="1">
            <a:spLocks noGrp="1"/>
          </p:cNvSpPr>
          <p:nvPr>
            <p:ph type="subTitle" idx="1"/>
          </p:nvPr>
        </p:nvSpPr>
        <p:spPr>
          <a:xfrm>
            <a:off x="855300" y="1600929"/>
            <a:ext cx="7433400" cy="784800"/>
          </a:xfrm>
          <a:prstGeom prst="rect">
            <a:avLst/>
          </a:prstGeom>
        </p:spPr>
        <p:txBody>
          <a:bodyPr spcFirstLastPara="1" wrap="square" lIns="0" tIns="0" rIns="0" bIns="0" anchor="t" anchorCtr="0">
            <a:noAutofit/>
          </a:bodyPr>
          <a:lstStyle>
            <a:lvl1pPr lvl="0" rtl="0">
              <a:spcBef>
                <a:spcPts val="0"/>
              </a:spcBef>
              <a:spcAft>
                <a:spcPts val="0"/>
              </a:spcAft>
              <a:buClr>
                <a:srgbClr val="9283C0"/>
              </a:buClr>
              <a:buSzPts val="2000"/>
              <a:buNone/>
              <a:defRPr>
                <a:solidFill>
                  <a:srgbClr val="9283C0"/>
                </a:solidFill>
              </a:defRPr>
            </a:lvl1pPr>
            <a:lvl2pPr lvl="1" rtl="0">
              <a:spcBef>
                <a:spcPts val="600"/>
              </a:spcBef>
              <a:spcAft>
                <a:spcPts val="0"/>
              </a:spcAft>
              <a:buClr>
                <a:srgbClr val="9283C0"/>
              </a:buClr>
              <a:buSzPts val="3000"/>
              <a:buNone/>
              <a:defRPr sz="3000">
                <a:solidFill>
                  <a:srgbClr val="9283C0"/>
                </a:solidFill>
              </a:defRPr>
            </a:lvl2pPr>
            <a:lvl3pPr lvl="2" rtl="0">
              <a:spcBef>
                <a:spcPts val="600"/>
              </a:spcBef>
              <a:spcAft>
                <a:spcPts val="0"/>
              </a:spcAft>
              <a:buClr>
                <a:srgbClr val="9283C0"/>
              </a:buClr>
              <a:buSzPts val="3000"/>
              <a:buNone/>
              <a:defRPr sz="3000">
                <a:solidFill>
                  <a:srgbClr val="9283C0"/>
                </a:solidFill>
              </a:defRPr>
            </a:lvl3pPr>
            <a:lvl4pPr lvl="3" rtl="0">
              <a:spcBef>
                <a:spcPts val="600"/>
              </a:spcBef>
              <a:spcAft>
                <a:spcPts val="0"/>
              </a:spcAft>
              <a:buClr>
                <a:srgbClr val="9283C0"/>
              </a:buClr>
              <a:buSzPts val="3000"/>
              <a:buNone/>
              <a:defRPr sz="3000">
                <a:solidFill>
                  <a:srgbClr val="9283C0"/>
                </a:solidFill>
              </a:defRPr>
            </a:lvl4pPr>
            <a:lvl5pPr lvl="4" rtl="0">
              <a:spcBef>
                <a:spcPts val="600"/>
              </a:spcBef>
              <a:spcAft>
                <a:spcPts val="0"/>
              </a:spcAft>
              <a:buClr>
                <a:srgbClr val="9283C0"/>
              </a:buClr>
              <a:buSzPts val="3000"/>
              <a:buNone/>
              <a:defRPr sz="3000">
                <a:solidFill>
                  <a:srgbClr val="9283C0"/>
                </a:solidFill>
              </a:defRPr>
            </a:lvl5pPr>
            <a:lvl6pPr lvl="5" rtl="0">
              <a:spcBef>
                <a:spcPts val="600"/>
              </a:spcBef>
              <a:spcAft>
                <a:spcPts val="0"/>
              </a:spcAft>
              <a:buClr>
                <a:srgbClr val="9283C0"/>
              </a:buClr>
              <a:buSzPts val="3000"/>
              <a:buNone/>
              <a:defRPr sz="3000">
                <a:solidFill>
                  <a:srgbClr val="9283C0"/>
                </a:solidFill>
              </a:defRPr>
            </a:lvl6pPr>
            <a:lvl7pPr lvl="6" rtl="0">
              <a:spcBef>
                <a:spcPts val="600"/>
              </a:spcBef>
              <a:spcAft>
                <a:spcPts val="0"/>
              </a:spcAft>
              <a:buClr>
                <a:srgbClr val="9283C0"/>
              </a:buClr>
              <a:buSzPts val="3000"/>
              <a:buNone/>
              <a:defRPr sz="3000">
                <a:solidFill>
                  <a:srgbClr val="9283C0"/>
                </a:solidFill>
              </a:defRPr>
            </a:lvl7pPr>
            <a:lvl8pPr lvl="7" rtl="0">
              <a:spcBef>
                <a:spcPts val="600"/>
              </a:spcBef>
              <a:spcAft>
                <a:spcPts val="0"/>
              </a:spcAft>
              <a:buClr>
                <a:srgbClr val="9283C0"/>
              </a:buClr>
              <a:buSzPts val="3000"/>
              <a:buNone/>
              <a:defRPr sz="3000">
                <a:solidFill>
                  <a:srgbClr val="9283C0"/>
                </a:solidFill>
              </a:defRPr>
            </a:lvl8pPr>
            <a:lvl9pPr lvl="8" rtl="0">
              <a:spcBef>
                <a:spcPts val="600"/>
              </a:spcBef>
              <a:spcAft>
                <a:spcPts val="600"/>
              </a:spcAft>
              <a:buClr>
                <a:srgbClr val="9283C0"/>
              </a:buClr>
              <a:buSzPts val="3000"/>
              <a:buNone/>
              <a:defRPr sz="3000">
                <a:solidFill>
                  <a:srgbClr val="9283C0"/>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accent1"/>
            </a:gs>
            <a:gs pos="100000">
              <a:schemeClr val="accent2"/>
            </a:gs>
          </a:gsLst>
          <a:lin ang="16200038" scaled="0"/>
        </a:gradFill>
        <a:effectLst/>
      </p:bgPr>
    </p:bg>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4286282" y="0"/>
            <a:ext cx="4857726" cy="5143500"/>
          </a:xfrm>
          <a:prstGeom prst="rect">
            <a:avLst/>
          </a:prstGeom>
          <a:noFill/>
          <a:ln>
            <a:noFill/>
          </a:ln>
        </p:spPr>
      </p:pic>
      <p:sp>
        <p:nvSpPr>
          <p:cNvPr id="18" name="Google Shape;18;p4"/>
          <p:cNvSpPr txBox="1">
            <a:spLocks noGrp="1"/>
          </p:cNvSpPr>
          <p:nvPr>
            <p:ph type="body" idx="1"/>
          </p:nvPr>
        </p:nvSpPr>
        <p:spPr>
          <a:xfrm>
            <a:off x="1400000" y="880900"/>
            <a:ext cx="4601400" cy="3387600"/>
          </a:xfrm>
          <a:prstGeom prst="rect">
            <a:avLst/>
          </a:prstGeom>
          <a:effectLst>
            <a:outerShdw blurRad="14288" dist="19050" dir="2700000" algn="bl" rotWithShape="0">
              <a:srgbClr val="655A87">
                <a:alpha val="20000"/>
              </a:srgbClr>
            </a:outerShdw>
          </a:effectLst>
        </p:spPr>
        <p:txBody>
          <a:bodyPr spcFirstLastPara="1" wrap="square" lIns="0" tIns="0" rIns="0" bIns="0" anchor="t" anchorCtr="0">
            <a:noAutofit/>
          </a:bodyPr>
          <a:lstStyle>
            <a:lvl1pPr marL="457200" lvl="0" indent="-444500" rtl="0">
              <a:spcBef>
                <a:spcPts val="0"/>
              </a:spcBef>
              <a:spcAft>
                <a:spcPts val="0"/>
              </a:spcAft>
              <a:buClr>
                <a:schemeClr val="lt1"/>
              </a:buClr>
              <a:buSzPts val="3400"/>
              <a:buFont typeface="Satisfy"/>
              <a:buChar char="𖤓"/>
              <a:defRPr sz="3600">
                <a:solidFill>
                  <a:schemeClr val="lt1"/>
                </a:solidFill>
                <a:latin typeface="Satisfy"/>
                <a:ea typeface="Satisfy"/>
                <a:cs typeface="Satisfy"/>
                <a:sym typeface="Satisfy"/>
              </a:defRPr>
            </a:lvl1pPr>
            <a:lvl2pPr marL="914400" lvl="1" indent="-457200" rtl="0">
              <a:spcBef>
                <a:spcPts val="600"/>
              </a:spcBef>
              <a:spcAft>
                <a:spcPts val="0"/>
              </a:spcAft>
              <a:buClr>
                <a:schemeClr val="lt1"/>
              </a:buClr>
              <a:buSzPts val="3600"/>
              <a:buFont typeface="Satisfy"/>
              <a:buChar char="𖡼"/>
              <a:defRPr sz="3600">
                <a:solidFill>
                  <a:schemeClr val="lt1"/>
                </a:solidFill>
                <a:latin typeface="Satisfy"/>
                <a:ea typeface="Satisfy"/>
                <a:cs typeface="Satisfy"/>
                <a:sym typeface="Satisfy"/>
              </a:defRPr>
            </a:lvl2pPr>
            <a:lvl3pPr marL="1371600" lvl="2" indent="-457200" rtl="0">
              <a:spcBef>
                <a:spcPts val="600"/>
              </a:spcBef>
              <a:spcAft>
                <a:spcPts val="0"/>
              </a:spcAft>
              <a:buClr>
                <a:schemeClr val="lt1"/>
              </a:buClr>
              <a:buSzPts val="3600"/>
              <a:buFont typeface="Satisfy"/>
              <a:buChar char="𖡼"/>
              <a:defRPr sz="3600">
                <a:solidFill>
                  <a:schemeClr val="lt1"/>
                </a:solidFill>
                <a:latin typeface="Satisfy"/>
                <a:ea typeface="Satisfy"/>
                <a:cs typeface="Satisfy"/>
                <a:sym typeface="Satisfy"/>
              </a:defRPr>
            </a:lvl3pPr>
            <a:lvl4pPr marL="1828800" lvl="3" indent="-457200" rtl="0">
              <a:spcBef>
                <a:spcPts val="600"/>
              </a:spcBef>
              <a:spcAft>
                <a:spcPts val="0"/>
              </a:spcAft>
              <a:buClr>
                <a:schemeClr val="lt1"/>
              </a:buClr>
              <a:buSzPts val="3600"/>
              <a:buFont typeface="Satisfy"/>
              <a:buChar char="●"/>
              <a:defRPr sz="3600">
                <a:solidFill>
                  <a:schemeClr val="lt1"/>
                </a:solidFill>
                <a:latin typeface="Satisfy"/>
                <a:ea typeface="Satisfy"/>
                <a:cs typeface="Satisfy"/>
                <a:sym typeface="Satisfy"/>
              </a:defRPr>
            </a:lvl4pPr>
            <a:lvl5pPr marL="2286000" lvl="4" indent="-457200" rtl="0">
              <a:spcBef>
                <a:spcPts val="600"/>
              </a:spcBef>
              <a:spcAft>
                <a:spcPts val="0"/>
              </a:spcAft>
              <a:buClr>
                <a:schemeClr val="lt1"/>
              </a:buClr>
              <a:buSzPts val="3600"/>
              <a:buFont typeface="Satisfy"/>
              <a:buChar char="○"/>
              <a:defRPr sz="3600">
                <a:solidFill>
                  <a:schemeClr val="lt1"/>
                </a:solidFill>
                <a:latin typeface="Satisfy"/>
                <a:ea typeface="Satisfy"/>
                <a:cs typeface="Satisfy"/>
                <a:sym typeface="Satisfy"/>
              </a:defRPr>
            </a:lvl5pPr>
            <a:lvl6pPr marL="2743200" lvl="5" indent="-457200" rtl="0">
              <a:spcBef>
                <a:spcPts val="600"/>
              </a:spcBef>
              <a:spcAft>
                <a:spcPts val="0"/>
              </a:spcAft>
              <a:buClr>
                <a:schemeClr val="lt1"/>
              </a:buClr>
              <a:buSzPts val="3600"/>
              <a:buFont typeface="Satisfy"/>
              <a:buChar char="■"/>
              <a:defRPr sz="3600">
                <a:solidFill>
                  <a:schemeClr val="lt1"/>
                </a:solidFill>
                <a:latin typeface="Satisfy"/>
                <a:ea typeface="Satisfy"/>
                <a:cs typeface="Satisfy"/>
                <a:sym typeface="Satisfy"/>
              </a:defRPr>
            </a:lvl6pPr>
            <a:lvl7pPr marL="3200400" lvl="6" indent="-457200" rtl="0">
              <a:spcBef>
                <a:spcPts val="600"/>
              </a:spcBef>
              <a:spcAft>
                <a:spcPts val="0"/>
              </a:spcAft>
              <a:buClr>
                <a:schemeClr val="lt1"/>
              </a:buClr>
              <a:buSzPts val="3600"/>
              <a:buFont typeface="Satisfy"/>
              <a:buChar char="●"/>
              <a:defRPr sz="3600">
                <a:solidFill>
                  <a:schemeClr val="lt1"/>
                </a:solidFill>
                <a:latin typeface="Satisfy"/>
                <a:ea typeface="Satisfy"/>
                <a:cs typeface="Satisfy"/>
                <a:sym typeface="Satisfy"/>
              </a:defRPr>
            </a:lvl7pPr>
            <a:lvl8pPr marL="3657600" lvl="7" indent="-457200" rtl="0">
              <a:spcBef>
                <a:spcPts val="600"/>
              </a:spcBef>
              <a:spcAft>
                <a:spcPts val="0"/>
              </a:spcAft>
              <a:buClr>
                <a:schemeClr val="lt1"/>
              </a:buClr>
              <a:buSzPts val="3600"/>
              <a:buFont typeface="Satisfy"/>
              <a:buChar char="○"/>
              <a:defRPr sz="3600">
                <a:solidFill>
                  <a:schemeClr val="lt1"/>
                </a:solidFill>
                <a:latin typeface="Satisfy"/>
                <a:ea typeface="Satisfy"/>
                <a:cs typeface="Satisfy"/>
                <a:sym typeface="Satisfy"/>
              </a:defRPr>
            </a:lvl8pPr>
            <a:lvl9pPr marL="4114800" lvl="8" indent="-457200" rtl="0">
              <a:spcBef>
                <a:spcPts val="600"/>
              </a:spcBef>
              <a:spcAft>
                <a:spcPts val="600"/>
              </a:spcAft>
              <a:buClr>
                <a:schemeClr val="lt1"/>
              </a:buClr>
              <a:buSzPts val="3600"/>
              <a:buFont typeface="Satisfy"/>
              <a:buChar char="■"/>
              <a:defRPr sz="3600">
                <a:solidFill>
                  <a:schemeClr val="lt1"/>
                </a:solidFill>
                <a:latin typeface="Satisfy"/>
                <a:ea typeface="Satisfy"/>
                <a:cs typeface="Satisfy"/>
                <a:sym typeface="Satisfy"/>
              </a:defRPr>
            </a:lvl9pPr>
          </a:lstStyle>
          <a:p>
            <a:endParaRPr/>
          </a:p>
        </p:txBody>
      </p:sp>
      <p:sp>
        <p:nvSpPr>
          <p:cNvPr id="19" name="Google Shape;19;p4"/>
          <p:cNvSpPr txBox="1"/>
          <p:nvPr/>
        </p:nvSpPr>
        <p:spPr>
          <a:xfrm>
            <a:off x="855300" y="491069"/>
            <a:ext cx="1957200" cy="653700"/>
          </a:xfrm>
          <a:prstGeom prst="rect">
            <a:avLst/>
          </a:prstGeom>
          <a:noFill/>
          <a:ln>
            <a:noFill/>
          </a:ln>
          <a:effectLst>
            <a:outerShdw blurRad="14288" dist="19050" dir="2700000" algn="bl" rotWithShape="0">
              <a:srgbClr val="655A87">
                <a:alpha val="20000"/>
              </a:srgbClr>
            </a:outerShdw>
          </a:effectLst>
        </p:spPr>
        <p:txBody>
          <a:bodyPr spcFirstLastPara="1" wrap="square" lIns="0" tIns="0" rIns="0" bIns="0" anchor="t" anchorCtr="0">
            <a:noAutofit/>
          </a:bodyPr>
          <a:lstStyle/>
          <a:p>
            <a:pPr marL="0" lvl="0" indent="0" algn="l" rtl="0">
              <a:spcBef>
                <a:spcPts val="0"/>
              </a:spcBef>
              <a:spcAft>
                <a:spcPts val="0"/>
              </a:spcAft>
              <a:buNone/>
            </a:pPr>
            <a:r>
              <a:rPr lang="en" sz="9600">
                <a:solidFill>
                  <a:schemeClr val="lt1"/>
                </a:solidFill>
                <a:latin typeface="Satisfy"/>
                <a:ea typeface="Satisfy"/>
                <a:cs typeface="Satisfy"/>
                <a:sym typeface="Satisfy"/>
              </a:rPr>
              <a:t>“</a:t>
            </a:r>
            <a:endParaRPr sz="9600">
              <a:solidFill>
                <a:schemeClr val="lt1"/>
              </a:solidFill>
              <a:latin typeface="Satisfy"/>
              <a:ea typeface="Satisfy"/>
              <a:cs typeface="Satisfy"/>
              <a:sym typeface="Satisfy"/>
            </a:endParaRPr>
          </a:p>
        </p:txBody>
      </p:sp>
      <p:sp>
        <p:nvSpPr>
          <p:cNvPr id="20" name="Google Shape;20;p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
        <p:cNvGrpSpPr/>
        <p:nvPr/>
      </p:nvGrpSpPr>
      <p:grpSpPr>
        <a:xfrm>
          <a:off x="0" y="0"/>
          <a:ext cx="0" cy="0"/>
          <a:chOff x="0" y="0"/>
          <a:chExt cx="0" cy="0"/>
        </a:xfrm>
      </p:grpSpPr>
      <p:pic>
        <p:nvPicPr>
          <p:cNvPr id="27" name="Google Shape;27;p6"/>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8" name="Google Shape;28;p6"/>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 name="Google Shape;29;p6"/>
          <p:cNvSpPr txBox="1">
            <a:spLocks noGrp="1"/>
          </p:cNvSpPr>
          <p:nvPr>
            <p:ph type="body" idx="1"/>
          </p:nvPr>
        </p:nvSpPr>
        <p:spPr>
          <a:xfrm>
            <a:off x="855275" y="1506350"/>
            <a:ext cx="2854800" cy="31134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𖤓"/>
              <a:defRPr sz="1800"/>
            </a:lvl1pPr>
            <a:lvl2pPr marL="914400" lvl="1" indent="-342900" rtl="0">
              <a:spcBef>
                <a:spcPts val="600"/>
              </a:spcBef>
              <a:spcAft>
                <a:spcPts val="0"/>
              </a:spcAft>
              <a:buSzPts val="1800"/>
              <a:buChar char="𖡼"/>
              <a:defRPr sz="1800"/>
            </a:lvl2pPr>
            <a:lvl3pPr marL="1371600" lvl="2" indent="-342900" rtl="0">
              <a:spcBef>
                <a:spcPts val="600"/>
              </a:spcBef>
              <a:spcAft>
                <a:spcPts val="0"/>
              </a:spcAft>
              <a:buSzPts val="1800"/>
              <a:buChar char="𖡼"/>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30" name="Google Shape;30;p6"/>
          <p:cNvSpPr txBox="1">
            <a:spLocks noGrp="1"/>
          </p:cNvSpPr>
          <p:nvPr>
            <p:ph type="body" idx="2"/>
          </p:nvPr>
        </p:nvSpPr>
        <p:spPr>
          <a:xfrm>
            <a:off x="4110568" y="1506350"/>
            <a:ext cx="2854800" cy="31134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𖤓"/>
              <a:defRPr sz="1800"/>
            </a:lvl1pPr>
            <a:lvl2pPr marL="914400" lvl="1" indent="-342900" rtl="0">
              <a:spcBef>
                <a:spcPts val="600"/>
              </a:spcBef>
              <a:spcAft>
                <a:spcPts val="0"/>
              </a:spcAft>
              <a:buSzPts val="1800"/>
              <a:buChar char="𖡼"/>
              <a:defRPr sz="1800"/>
            </a:lvl2pPr>
            <a:lvl3pPr marL="1371600" lvl="2" indent="-342900" rtl="0">
              <a:spcBef>
                <a:spcPts val="600"/>
              </a:spcBef>
              <a:spcAft>
                <a:spcPts val="0"/>
              </a:spcAft>
              <a:buSzPts val="1800"/>
              <a:buChar char="𖡼"/>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31" name="Google Shape;31;p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p:nvPr/>
        </p:nvSpPr>
        <p:spPr>
          <a:xfrm>
            <a:off x="0" y="50"/>
            <a:ext cx="63735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 name="Google Shape;50;p10"/>
          <p:cNvPicPr preferRelativeResize="0"/>
          <p:nvPr/>
        </p:nvPicPr>
        <p:blipFill>
          <a:blip r:embed="rId2">
            <a:alphaModFix/>
          </a:blip>
          <a:stretch>
            <a:fillRect/>
          </a:stretch>
        </p:blipFill>
        <p:spPr>
          <a:xfrm>
            <a:off x="4004175" y="0"/>
            <a:ext cx="5139824" cy="5143500"/>
          </a:xfrm>
          <a:prstGeom prst="rect">
            <a:avLst/>
          </a:prstGeom>
          <a:noFill/>
          <a:ln>
            <a:noFill/>
          </a:ln>
        </p:spPr>
      </p:pic>
      <p:sp>
        <p:nvSpPr>
          <p:cNvPr id="51" name="Google Shape;51;p10"/>
          <p:cNvSpPr txBox="1">
            <a:spLocks noGrp="1"/>
          </p:cNvSpPr>
          <p:nvPr>
            <p:ph type="body" idx="1"/>
          </p:nvPr>
        </p:nvSpPr>
        <p:spPr>
          <a:xfrm>
            <a:off x="855300" y="4330100"/>
            <a:ext cx="7433400" cy="393600"/>
          </a:xfrm>
          <a:prstGeom prst="rect">
            <a:avLst/>
          </a:prstGeom>
        </p:spPr>
        <p:txBody>
          <a:bodyPr spcFirstLastPara="1" wrap="square" lIns="0" tIns="0" rIns="0" bIns="0" anchor="t" anchorCtr="0">
            <a:noAutofit/>
          </a:bodyPr>
          <a:lstStyle>
            <a:lvl1pPr marL="457200" lvl="0" indent="-228600" rtl="0">
              <a:spcBef>
                <a:spcPts val="0"/>
              </a:spcBef>
              <a:spcAft>
                <a:spcPts val="600"/>
              </a:spcAft>
              <a:buSzPts val="1800"/>
              <a:buNone/>
              <a:defRPr sz="1800"/>
            </a:lvl1pPr>
          </a:lstStyle>
          <a:p>
            <a:endParaRPr/>
          </a:p>
        </p:txBody>
      </p:sp>
      <p:sp>
        <p:nvSpPr>
          <p:cNvPr id="52" name="Google Shape;52;p1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complete" type="blank">
  <p:cSld name="BLANK">
    <p:bg>
      <p:bgPr>
        <a:gradFill>
          <a:gsLst>
            <a:gs pos="0">
              <a:schemeClr val="accent1"/>
            </a:gs>
            <a:gs pos="100000">
              <a:schemeClr val="accent2"/>
            </a:gs>
          </a:gsLst>
          <a:lin ang="0" scaled="0"/>
        </a:gradFill>
        <a:effectLst/>
      </p:bgPr>
    </p:bg>
    <p:spTree>
      <p:nvGrpSpPr>
        <p:cNvPr id="1" name="Shape 53"/>
        <p:cNvGrpSpPr/>
        <p:nvPr/>
      </p:nvGrpSpPr>
      <p:grpSpPr>
        <a:xfrm>
          <a:off x="0" y="0"/>
          <a:ext cx="0" cy="0"/>
          <a:chOff x="0" y="0"/>
          <a:chExt cx="0" cy="0"/>
        </a:xfrm>
      </p:grpSpPr>
      <p:pic>
        <p:nvPicPr>
          <p:cNvPr id="54" name="Google Shape;54;p11"/>
          <p:cNvPicPr preferRelativeResize="0"/>
          <p:nvPr/>
        </p:nvPicPr>
        <p:blipFill rotWithShape="1">
          <a:blip r:embed="rId2">
            <a:alphaModFix/>
          </a:blip>
          <a:srcRect/>
          <a:stretch/>
        </p:blipFill>
        <p:spPr>
          <a:xfrm rot="10800000" flipH="1">
            <a:off x="0" y="0"/>
            <a:ext cx="9144000" cy="5143500"/>
          </a:xfrm>
          <a:prstGeom prst="rect">
            <a:avLst/>
          </a:prstGeom>
          <a:noFill/>
          <a:ln>
            <a:noFill/>
          </a:ln>
        </p:spPr>
      </p:pic>
      <p:sp>
        <p:nvSpPr>
          <p:cNvPr id="55" name="Google Shape;55;p1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accent2"/>
                </a:solidFill>
              </a:defRPr>
            </a:lvl1pPr>
            <a:lvl2pPr lvl="1" rtl="0">
              <a:buNone/>
              <a:defRPr>
                <a:solidFill>
                  <a:schemeClr val="accent2"/>
                </a:solidFill>
              </a:defRPr>
            </a:lvl2pPr>
            <a:lvl3pPr lvl="2" rtl="0">
              <a:buNone/>
              <a:defRPr>
                <a:solidFill>
                  <a:schemeClr val="accent2"/>
                </a:solidFill>
              </a:defRPr>
            </a:lvl3pPr>
            <a:lvl4pPr lvl="3" rtl="0">
              <a:buNone/>
              <a:defRPr>
                <a:solidFill>
                  <a:schemeClr val="accent2"/>
                </a:solidFill>
              </a:defRPr>
            </a:lvl4pPr>
            <a:lvl5pPr lvl="4" rtl="0">
              <a:buNone/>
              <a:defRPr>
                <a:solidFill>
                  <a:schemeClr val="accent2"/>
                </a:solidFill>
              </a:defRPr>
            </a:lvl5pPr>
            <a:lvl6pPr lvl="5" rtl="0">
              <a:buNone/>
              <a:defRPr>
                <a:solidFill>
                  <a:schemeClr val="accent2"/>
                </a:solidFill>
              </a:defRPr>
            </a:lvl6pPr>
            <a:lvl7pPr lvl="6" rtl="0">
              <a:buNone/>
              <a:defRPr>
                <a:solidFill>
                  <a:schemeClr val="accent2"/>
                </a:solidFill>
              </a:defRPr>
            </a:lvl7pPr>
            <a:lvl8pPr lvl="7" rtl="0">
              <a:buNone/>
              <a:defRPr>
                <a:solidFill>
                  <a:schemeClr val="accent2"/>
                </a:solidFill>
              </a:defRPr>
            </a:lvl8pPr>
            <a:lvl9pPr lvl="8" rtl="0">
              <a:buNone/>
              <a:defRPr>
                <a:solidFill>
                  <a:schemeClr val="accent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1"/>
            </a:gs>
            <a:gs pos="100000">
              <a:schemeClr val="accent2"/>
            </a:gs>
          </a:gsLst>
          <a:lin ang="16200038"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61101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1pPr>
            <a:lvl2pPr lvl="1"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2pPr>
            <a:lvl3pPr lvl="2"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3pPr>
            <a:lvl4pPr lvl="3"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4pPr>
            <a:lvl5pPr lvl="4"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5pPr>
            <a:lvl6pPr lvl="5"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6pPr>
            <a:lvl7pPr lvl="6"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7pPr>
            <a:lvl8pPr lvl="7"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8pPr>
            <a:lvl9pPr lvl="8"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9pPr>
          </a:lstStyle>
          <a:p>
            <a:endParaRPr/>
          </a:p>
        </p:txBody>
      </p:sp>
      <p:sp>
        <p:nvSpPr>
          <p:cNvPr id="7" name="Google Shape;7;p1"/>
          <p:cNvSpPr txBox="1">
            <a:spLocks noGrp="1"/>
          </p:cNvSpPr>
          <p:nvPr>
            <p:ph type="body" idx="1"/>
          </p:nvPr>
        </p:nvSpPr>
        <p:spPr>
          <a:xfrm>
            <a:off x="855300" y="1506350"/>
            <a:ext cx="6110100" cy="28359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0"/>
              </a:spcBef>
              <a:spcAft>
                <a:spcPts val="0"/>
              </a:spcAft>
              <a:buClr>
                <a:srgbClr val="DFD6EF"/>
              </a:buClr>
              <a:buSzPts val="2000"/>
              <a:buFont typeface="Raleway Thin"/>
              <a:buChar char="𖤓"/>
              <a:defRPr sz="2200">
                <a:solidFill>
                  <a:schemeClr val="dk1"/>
                </a:solidFill>
                <a:latin typeface="Raleway Thin"/>
                <a:ea typeface="Raleway Thin"/>
                <a:cs typeface="Raleway Thin"/>
                <a:sym typeface="Raleway Thin"/>
              </a:defRPr>
            </a:lvl1pPr>
            <a:lvl2pPr marL="914400" lvl="1" indent="-368300" rtl="0">
              <a:lnSpc>
                <a:spcPct val="115000"/>
              </a:lnSpc>
              <a:spcBef>
                <a:spcPts val="600"/>
              </a:spcBef>
              <a:spcAft>
                <a:spcPts val="0"/>
              </a:spcAft>
              <a:buClr>
                <a:schemeClr val="accent1"/>
              </a:buClr>
              <a:buSzPts val="2200"/>
              <a:buFont typeface="Raleway Thin"/>
              <a:buChar char="𖡼"/>
              <a:defRPr sz="2200">
                <a:solidFill>
                  <a:schemeClr val="dk1"/>
                </a:solidFill>
                <a:latin typeface="Raleway Thin"/>
                <a:ea typeface="Raleway Thin"/>
                <a:cs typeface="Raleway Thin"/>
                <a:sym typeface="Raleway Thin"/>
              </a:defRPr>
            </a:lvl2pPr>
            <a:lvl3pPr marL="1371600" lvl="2" indent="-368300" rtl="0">
              <a:lnSpc>
                <a:spcPct val="115000"/>
              </a:lnSpc>
              <a:spcBef>
                <a:spcPts val="600"/>
              </a:spcBef>
              <a:spcAft>
                <a:spcPts val="0"/>
              </a:spcAft>
              <a:buClr>
                <a:schemeClr val="lt2"/>
              </a:buClr>
              <a:buSzPts val="2200"/>
              <a:buFont typeface="Raleway Thin"/>
              <a:buChar char="𖡼"/>
              <a:defRPr sz="2200">
                <a:solidFill>
                  <a:schemeClr val="dk1"/>
                </a:solidFill>
                <a:latin typeface="Raleway Thin"/>
                <a:ea typeface="Raleway Thin"/>
                <a:cs typeface="Raleway Thin"/>
                <a:sym typeface="Raleway Thin"/>
              </a:defRPr>
            </a:lvl3pPr>
            <a:lvl4pPr marL="1828800" lvl="3"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4pPr>
            <a:lvl5pPr marL="2286000" lvl="4"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5pPr>
            <a:lvl6pPr marL="2743200" lvl="5"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6pPr>
            <a:lvl7pPr marL="3200400" lvl="6"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7pPr>
            <a:lvl8pPr marL="3657600" lvl="7"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8pPr>
            <a:lvl9pPr marL="4114800" lvl="8" indent="-368300" rtl="0">
              <a:lnSpc>
                <a:spcPct val="115000"/>
              </a:lnSpc>
              <a:spcBef>
                <a:spcPts val="600"/>
              </a:spcBef>
              <a:spcAft>
                <a:spcPts val="600"/>
              </a:spcAft>
              <a:buClr>
                <a:schemeClr val="dk1"/>
              </a:buClr>
              <a:buSzPts val="2200"/>
              <a:buFont typeface="Raleway Thin"/>
              <a:buChar char="■"/>
              <a:defRPr sz="2200">
                <a:solidFill>
                  <a:schemeClr val="dk1"/>
                </a:solidFill>
                <a:latin typeface="Raleway Thin"/>
                <a:ea typeface="Raleway Thin"/>
                <a:cs typeface="Raleway Thin"/>
                <a:sym typeface="Raleway Thin"/>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500">
                <a:solidFill>
                  <a:schemeClr val="lt1"/>
                </a:solidFill>
                <a:latin typeface="Raleway Thin"/>
                <a:ea typeface="Raleway Thin"/>
                <a:cs typeface="Raleway Thin"/>
                <a:sym typeface="Raleway Thin"/>
              </a:defRPr>
            </a:lvl1pPr>
            <a:lvl2pPr lvl="1" algn="r" rtl="0">
              <a:buNone/>
              <a:defRPr sz="1500">
                <a:solidFill>
                  <a:schemeClr val="lt1"/>
                </a:solidFill>
                <a:latin typeface="Raleway Thin"/>
                <a:ea typeface="Raleway Thin"/>
                <a:cs typeface="Raleway Thin"/>
                <a:sym typeface="Raleway Thin"/>
              </a:defRPr>
            </a:lvl2pPr>
            <a:lvl3pPr lvl="2" algn="r" rtl="0">
              <a:buNone/>
              <a:defRPr sz="1500">
                <a:solidFill>
                  <a:schemeClr val="lt1"/>
                </a:solidFill>
                <a:latin typeface="Raleway Thin"/>
                <a:ea typeface="Raleway Thin"/>
                <a:cs typeface="Raleway Thin"/>
                <a:sym typeface="Raleway Thin"/>
              </a:defRPr>
            </a:lvl3pPr>
            <a:lvl4pPr lvl="3" algn="r" rtl="0">
              <a:buNone/>
              <a:defRPr sz="1500">
                <a:solidFill>
                  <a:schemeClr val="lt1"/>
                </a:solidFill>
                <a:latin typeface="Raleway Thin"/>
                <a:ea typeface="Raleway Thin"/>
                <a:cs typeface="Raleway Thin"/>
                <a:sym typeface="Raleway Thin"/>
              </a:defRPr>
            </a:lvl4pPr>
            <a:lvl5pPr lvl="4" algn="r" rtl="0">
              <a:buNone/>
              <a:defRPr sz="1500">
                <a:solidFill>
                  <a:schemeClr val="lt1"/>
                </a:solidFill>
                <a:latin typeface="Raleway Thin"/>
                <a:ea typeface="Raleway Thin"/>
                <a:cs typeface="Raleway Thin"/>
                <a:sym typeface="Raleway Thin"/>
              </a:defRPr>
            </a:lvl5pPr>
            <a:lvl6pPr lvl="5" algn="r" rtl="0">
              <a:buNone/>
              <a:defRPr sz="1500">
                <a:solidFill>
                  <a:schemeClr val="lt1"/>
                </a:solidFill>
                <a:latin typeface="Raleway Thin"/>
                <a:ea typeface="Raleway Thin"/>
                <a:cs typeface="Raleway Thin"/>
                <a:sym typeface="Raleway Thin"/>
              </a:defRPr>
            </a:lvl6pPr>
            <a:lvl7pPr lvl="6" algn="r" rtl="0">
              <a:buNone/>
              <a:defRPr sz="1500">
                <a:solidFill>
                  <a:schemeClr val="lt1"/>
                </a:solidFill>
                <a:latin typeface="Raleway Thin"/>
                <a:ea typeface="Raleway Thin"/>
                <a:cs typeface="Raleway Thin"/>
                <a:sym typeface="Raleway Thin"/>
              </a:defRPr>
            </a:lvl7pPr>
            <a:lvl8pPr lvl="7" algn="r" rtl="0">
              <a:buNone/>
              <a:defRPr sz="1500">
                <a:solidFill>
                  <a:schemeClr val="lt1"/>
                </a:solidFill>
                <a:latin typeface="Raleway Thin"/>
                <a:ea typeface="Raleway Thin"/>
                <a:cs typeface="Raleway Thin"/>
                <a:sym typeface="Raleway Thin"/>
              </a:defRPr>
            </a:lvl8pPr>
            <a:lvl9pPr lvl="8" algn="r" rtl="0">
              <a:buNone/>
              <a:defRPr sz="1500">
                <a:solidFill>
                  <a:schemeClr val="lt1"/>
                </a:solidFill>
                <a:latin typeface="Raleway Thin"/>
                <a:ea typeface="Raleway Thin"/>
                <a:cs typeface="Raleway Thin"/>
                <a:sym typeface="Raleway Thin"/>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6" r:id="rId5"/>
    <p:sldLayoutId id="2147483657"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5" name="Rectangle 4"/>
          <p:cNvSpPr/>
          <p:nvPr/>
        </p:nvSpPr>
        <p:spPr>
          <a:xfrm>
            <a:off x="0" y="1083766"/>
            <a:ext cx="9144000" cy="4154984"/>
          </a:xfrm>
          <a:prstGeom prst="rect">
            <a:avLst/>
          </a:prstGeom>
        </p:spPr>
        <p:txBody>
          <a:bodyPr wrap="square">
            <a:spAutoFit/>
          </a:bodyPr>
          <a:lstStyle/>
          <a:p>
            <a:pPr algn="ctr"/>
            <a:r>
              <a:rPr lang="en-US" sz="3600" b="1" dirty="0" smtClean="0">
                <a:solidFill>
                  <a:srgbClr val="002060"/>
                </a:solidFill>
                <a:latin typeface="Calibri" pitchFamily="34" charset="0"/>
                <a:cs typeface="Times New Roman" pitchFamily="18" charset="0"/>
              </a:rPr>
              <a:t>SUBJECT- GENDER, SCHOOL AND SOCIETY</a:t>
            </a:r>
          </a:p>
          <a:p>
            <a:pPr algn="ctr"/>
            <a:endParaRPr lang="en-US" sz="3600" b="1" dirty="0" smtClean="0">
              <a:solidFill>
                <a:schemeClr val="accent4">
                  <a:lumMod val="50000"/>
                </a:schemeClr>
              </a:solidFill>
              <a:latin typeface="Calibri" pitchFamily="34" charset="0"/>
              <a:cs typeface="Times New Roman" pitchFamily="18" charset="0"/>
            </a:endParaRPr>
          </a:p>
          <a:p>
            <a:pPr algn="ctr"/>
            <a:r>
              <a:rPr lang="en-US" sz="3600" b="1" dirty="0" smtClean="0">
                <a:solidFill>
                  <a:srgbClr val="FFFF00"/>
                </a:solidFill>
                <a:latin typeface="Calibri" pitchFamily="34" charset="0"/>
                <a:cs typeface="Times New Roman" pitchFamily="18" charset="0"/>
              </a:rPr>
              <a:t>   </a:t>
            </a:r>
            <a:r>
              <a:rPr lang="en-US" sz="3600" b="1" dirty="0" smtClean="0">
                <a:solidFill>
                  <a:srgbClr val="FF0000"/>
                </a:solidFill>
                <a:latin typeface="Calibri" pitchFamily="34" charset="0"/>
                <a:cs typeface="Times New Roman" pitchFamily="18" charset="0"/>
              </a:rPr>
              <a:t>TOPIC – PATRIARCHY</a:t>
            </a:r>
            <a:endParaRPr lang="en-US" sz="3200" b="1" dirty="0" smtClean="0">
              <a:solidFill>
                <a:srgbClr val="FF0000"/>
              </a:solidFill>
              <a:latin typeface="Calibri" pitchFamily="34" charset="0"/>
              <a:cs typeface="Times New Roman" pitchFamily="18" charset="0"/>
            </a:endParaRPr>
          </a:p>
          <a:p>
            <a:pPr algn="ctr"/>
            <a:endParaRPr lang="en-US" sz="2800" b="1" dirty="0" smtClean="0">
              <a:solidFill>
                <a:srgbClr val="FF0000"/>
              </a:solidFill>
              <a:latin typeface="Calibri" pitchFamily="34" charset="0"/>
              <a:cs typeface="Times New Roman" pitchFamily="18" charset="0"/>
            </a:endParaRPr>
          </a:p>
          <a:p>
            <a:pPr algn="ctr"/>
            <a:r>
              <a:rPr lang="en-US" sz="3200" b="1" dirty="0" smtClean="0">
                <a:solidFill>
                  <a:srgbClr val="002060"/>
                </a:solidFill>
                <a:latin typeface="Calibri" pitchFamily="34" charset="0"/>
                <a:cs typeface="Times New Roman" pitchFamily="18" charset="0"/>
              </a:rPr>
              <a:t>Asst. Prof. MANPREET KAUR</a:t>
            </a:r>
            <a:br>
              <a:rPr lang="en-US" sz="3200" b="1" dirty="0" smtClean="0">
                <a:solidFill>
                  <a:srgbClr val="002060"/>
                </a:solidFill>
                <a:latin typeface="Calibri" pitchFamily="34" charset="0"/>
                <a:cs typeface="Times New Roman" pitchFamily="18" charset="0"/>
              </a:rPr>
            </a:br>
            <a:r>
              <a:rPr lang="en-US" sz="3200" b="1" dirty="0" smtClean="0">
                <a:solidFill>
                  <a:srgbClr val="002060"/>
                </a:solidFill>
                <a:latin typeface="Calibri" pitchFamily="34" charset="0"/>
                <a:cs typeface="Times New Roman" pitchFamily="18" charset="0"/>
              </a:rPr>
              <a:t/>
            </a:r>
            <a:br>
              <a:rPr lang="en-US" sz="3200" b="1" dirty="0" smtClean="0">
                <a:solidFill>
                  <a:srgbClr val="002060"/>
                </a:solidFill>
                <a:latin typeface="Calibri" pitchFamily="34" charset="0"/>
                <a:cs typeface="Times New Roman" pitchFamily="18" charset="0"/>
              </a:rPr>
            </a:br>
            <a:r>
              <a:rPr lang="en-US" sz="3200" b="1" dirty="0" smtClean="0">
                <a:solidFill>
                  <a:schemeClr val="accent1">
                    <a:lumMod val="50000"/>
                  </a:schemeClr>
                </a:solidFill>
                <a:latin typeface="Calibri" pitchFamily="34" charset="0"/>
                <a:cs typeface="Times New Roman" pitchFamily="18" charset="0"/>
              </a:rPr>
              <a:t>SADBHAVNA COLLEGE OF EDUCATION FOR WOMEN, RAIKOT</a:t>
            </a:r>
            <a:endParaRPr lang="en-US" sz="3600" dirty="0">
              <a:solidFill>
                <a:schemeClr val="accent1">
                  <a:lumMod val="50000"/>
                </a:schemeClr>
              </a:solidFill>
              <a:latin typeface="Calibri" pitchFamily="34" charset="0"/>
              <a:cs typeface="Times New Roman" pitchFamily="18" charset="0"/>
            </a:endParaRPr>
          </a:p>
        </p:txBody>
      </p:sp>
      <p:sp>
        <p:nvSpPr>
          <p:cNvPr id="6" name="Rounded Rectangle 5"/>
          <p:cNvSpPr/>
          <p:nvPr/>
        </p:nvSpPr>
        <p:spPr>
          <a:xfrm>
            <a:off x="2895600" y="133350"/>
            <a:ext cx="5105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accent6">
                    <a:lumMod val="10000"/>
                  </a:schemeClr>
                </a:solidFill>
              </a:rPr>
              <a:t>B.ED (SEM-III)</a:t>
            </a:r>
            <a:endParaRPr lang="en-US" sz="3600" b="1" dirty="0">
              <a:solidFill>
                <a:schemeClr val="accent6">
                  <a:lumMod val="10000"/>
                </a:schemeClr>
              </a:solidFill>
            </a:endParaRPr>
          </a:p>
        </p:txBody>
      </p:sp>
      <p:pic>
        <p:nvPicPr>
          <p:cNvPr id="7" name="Picture 6" descr="C:\Users\XTREME\Desktop\Sadbhavna Logo.jpg"/>
          <p:cNvPicPr>
            <a:picLocks noChangeAspect="1" noChangeArrowheads="1"/>
          </p:cNvPicPr>
          <p:nvPr/>
        </p:nvPicPr>
        <p:blipFill>
          <a:blip r:embed="rId3"/>
          <a:srcRect/>
          <a:stretch>
            <a:fillRect/>
          </a:stretch>
        </p:blipFill>
        <p:spPr bwMode="auto">
          <a:xfrm>
            <a:off x="914400" y="57150"/>
            <a:ext cx="1295400" cy="10668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72" name="Google Shape;72;p1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a:t>
            </a:fld>
            <a:endParaRPr/>
          </a:p>
        </p:txBody>
      </p:sp>
      <p:sp>
        <p:nvSpPr>
          <p:cNvPr id="14" name="Rectangle 13"/>
          <p:cNvSpPr/>
          <p:nvPr/>
        </p:nvSpPr>
        <p:spPr>
          <a:xfrm>
            <a:off x="1219200" y="209550"/>
            <a:ext cx="6858000" cy="914400"/>
          </a:xfrm>
          <a:prstGeom prst="rect">
            <a:avLst/>
          </a:prstGeom>
          <a:solidFill>
            <a:schemeClr val="accent1">
              <a:lumMod val="40000"/>
              <a:lumOff val="60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6600" b="1" dirty="0" smtClean="0">
                <a:solidFill>
                  <a:schemeClr val="accent4">
                    <a:lumMod val="50000"/>
                  </a:schemeClr>
                </a:solidFill>
              </a:rPr>
              <a:t>PATRIARCHY</a:t>
            </a:r>
            <a:endParaRPr lang="en-US" b="1" dirty="0">
              <a:solidFill>
                <a:schemeClr val="accent4">
                  <a:lumMod val="50000"/>
                </a:schemeClr>
              </a:solidFill>
            </a:endParaRPr>
          </a:p>
        </p:txBody>
      </p:sp>
      <p:pic>
        <p:nvPicPr>
          <p:cNvPr id="16" name="Picture 2" descr="C:\Users\cards valley\Desktop\134651098-patriarchy-political-system-metaphor-flat-vector-illustration-patriarchal-barrier-to-females-in-poli.jpg"/>
          <p:cNvPicPr>
            <a:picLocks noChangeAspect="1" noChangeArrowheads="1"/>
          </p:cNvPicPr>
          <p:nvPr/>
        </p:nvPicPr>
        <p:blipFill>
          <a:blip r:embed="rId3"/>
          <a:stretch>
            <a:fillRect/>
          </a:stretch>
        </p:blipFill>
        <p:spPr bwMode="auto">
          <a:xfrm>
            <a:off x="533400" y="1276350"/>
            <a:ext cx="7772400" cy="36576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0" name="Google Shape;80;p1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a:t>
            </a:fld>
            <a:endParaRPr/>
          </a:p>
        </p:txBody>
      </p:sp>
      <p:sp>
        <p:nvSpPr>
          <p:cNvPr id="7" name="Rectangle 6"/>
          <p:cNvSpPr/>
          <p:nvPr/>
        </p:nvSpPr>
        <p:spPr>
          <a:xfrm>
            <a:off x="152400" y="895350"/>
            <a:ext cx="8915400" cy="4093428"/>
          </a:xfrm>
          <a:prstGeom prst="rect">
            <a:avLst/>
          </a:prstGeom>
        </p:spPr>
        <p:txBody>
          <a:bodyPr wrap="square">
            <a:spAutoFit/>
          </a:bodyPr>
          <a:lstStyle/>
          <a:p>
            <a:pPr algn="just"/>
            <a:r>
              <a:rPr lang="en-US" sz="2600" b="1" dirty="0" smtClean="0">
                <a:solidFill>
                  <a:schemeClr val="tx1">
                    <a:lumMod val="90000"/>
                    <a:lumOff val="10000"/>
                  </a:schemeClr>
                </a:solidFill>
              </a:rPr>
              <a:t>Patriarchy is a system of society in </a:t>
            </a:r>
            <a:r>
              <a:rPr lang="en-US" sz="2600" b="1" dirty="0" smtClean="0">
                <a:solidFill>
                  <a:schemeClr val="tx1">
                    <a:lumMod val="90000"/>
                    <a:lumOff val="10000"/>
                  </a:schemeClr>
                </a:solidFill>
              </a:rPr>
              <a:t>which the </a:t>
            </a:r>
            <a:r>
              <a:rPr lang="en-US" sz="2600" b="1" dirty="0" smtClean="0">
                <a:solidFill>
                  <a:schemeClr val="tx1">
                    <a:lumMod val="90000"/>
                    <a:lumOff val="10000"/>
                  </a:schemeClr>
                </a:solidFill>
              </a:rPr>
              <a:t>oldest male is the leader or head of family. In patriarchy all rights, powers and property is transferred from father to son. Females are considered subordinate and accessory. A society that gives more social, political and economic power to men is called Patriarchy. Patriarchy is common around the world and throughout the society. It includes any social, political or mechanism that evokes male dominance over women.</a:t>
            </a:r>
            <a:endParaRPr lang="en-US" sz="2600" b="1" dirty="0">
              <a:solidFill>
                <a:schemeClr val="tx1">
                  <a:lumMod val="90000"/>
                  <a:lumOff val="10000"/>
                </a:schemeClr>
              </a:solidFill>
            </a:endParaRPr>
          </a:p>
        </p:txBody>
      </p:sp>
      <p:sp>
        <p:nvSpPr>
          <p:cNvPr id="9" name="Rounded Rectangle 8"/>
          <p:cNvSpPr/>
          <p:nvPr/>
        </p:nvSpPr>
        <p:spPr>
          <a:xfrm>
            <a:off x="1828800" y="76200"/>
            <a:ext cx="5181600" cy="7429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2060"/>
                </a:solidFill>
              </a:rPr>
              <a:t>MEANING</a:t>
            </a:r>
            <a:endParaRPr lang="en-US" sz="4400" b="1" dirty="0">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7" name="Rectangle 6"/>
          <p:cNvSpPr/>
          <p:nvPr/>
        </p:nvSpPr>
        <p:spPr>
          <a:xfrm>
            <a:off x="152400" y="590550"/>
            <a:ext cx="8839200" cy="4431983"/>
          </a:xfrm>
          <a:prstGeom prst="rect">
            <a:avLst/>
          </a:prstGeom>
        </p:spPr>
        <p:txBody>
          <a:bodyPr wrap="square">
            <a:spAutoFit/>
          </a:bodyPr>
          <a:lstStyle/>
          <a:p>
            <a:pPr>
              <a:buFont typeface="Wingdings" pitchFamily="2" charset="2"/>
              <a:buChar char="Ø"/>
            </a:pPr>
            <a:r>
              <a:rPr lang="en-US" sz="2800" b="1" u="sng" dirty="0" smtClean="0">
                <a:solidFill>
                  <a:schemeClr val="accent1">
                    <a:lumMod val="50000"/>
                  </a:schemeClr>
                </a:solidFill>
                <a:latin typeface="Times New Roman" pitchFamily="18" charset="0"/>
                <a:cs typeface="Times New Roman" pitchFamily="18" charset="0"/>
              </a:rPr>
              <a:t>THERBORN</a:t>
            </a:r>
            <a:r>
              <a:rPr lang="en-US" sz="2800" b="1" dirty="0" smtClean="0">
                <a:solidFill>
                  <a:schemeClr val="accent1">
                    <a:lumMod val="50000"/>
                  </a:schemeClr>
                </a:solidFill>
              </a:rPr>
              <a:t> -</a:t>
            </a:r>
            <a:r>
              <a:rPr lang="en-US" sz="5400" b="1" dirty="0" smtClean="0">
                <a:solidFill>
                  <a:schemeClr val="accent1">
                    <a:lumMod val="50000"/>
                  </a:schemeClr>
                </a:solidFill>
              </a:rPr>
              <a:t> </a:t>
            </a:r>
            <a:r>
              <a:rPr lang="en-US" sz="2400" b="1" dirty="0" smtClean="0"/>
              <a:t>Paternal power is the core meaning of patriarchy, historically and etymologically. Powerful fathers are also husbands, so it seems both logical and practical to extend the notion of patriarchy to the power of husbands. </a:t>
            </a:r>
            <a:endParaRPr lang="en-US" sz="2000" b="1" dirty="0" smtClean="0"/>
          </a:p>
          <a:p>
            <a:pPr algn="just">
              <a:buFont typeface="Wingdings" pitchFamily="2" charset="2"/>
              <a:buChar char="Ø"/>
            </a:pPr>
            <a:r>
              <a:rPr lang="en-US" sz="2800" b="1" u="sng" dirty="0" smtClean="0">
                <a:solidFill>
                  <a:schemeClr val="accent1">
                    <a:lumMod val="50000"/>
                  </a:schemeClr>
                </a:solidFill>
                <a:latin typeface="Times New Roman" pitchFamily="18" charset="0"/>
                <a:cs typeface="Times New Roman" pitchFamily="18" charset="0"/>
              </a:rPr>
              <a:t>NAPIKOSKI</a:t>
            </a:r>
            <a:r>
              <a:rPr lang="en-US" sz="3600" b="1" dirty="0" smtClean="0">
                <a:solidFill>
                  <a:schemeClr val="accent1">
                    <a:lumMod val="50000"/>
                  </a:schemeClr>
                </a:solidFill>
              </a:rPr>
              <a:t> -</a:t>
            </a:r>
            <a:r>
              <a:rPr lang="en-US" sz="2000" b="1" dirty="0" smtClean="0">
                <a:solidFill>
                  <a:schemeClr val="accent1">
                    <a:lumMod val="50000"/>
                  </a:schemeClr>
                </a:solidFill>
              </a:rPr>
              <a:t> </a:t>
            </a:r>
            <a:r>
              <a:rPr lang="en-US" sz="2400" b="1" dirty="0" smtClean="0"/>
              <a:t>Patriarchal describes a general structure in which men have power over women. Society is the entirety of relations of a community. A patriarchal society consists of a male-dominated power structure throughout organized society and in individual relationships.</a:t>
            </a:r>
            <a:endParaRPr lang="en-US" sz="1600" b="1" dirty="0" smtClean="0"/>
          </a:p>
        </p:txBody>
      </p:sp>
      <p:sp>
        <p:nvSpPr>
          <p:cNvPr id="8" name="Rounded Rectangle 7"/>
          <p:cNvSpPr/>
          <p:nvPr/>
        </p:nvSpPr>
        <p:spPr>
          <a:xfrm>
            <a:off x="0" y="57150"/>
            <a:ext cx="9144000"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accent1">
                    <a:lumMod val="50000"/>
                  </a:schemeClr>
                </a:solidFill>
              </a:rPr>
              <a:t>DEFINITIONS</a:t>
            </a:r>
            <a:endParaRPr lang="en-US" sz="4000" b="1" dirty="0">
              <a:solidFill>
                <a:schemeClr val="accent1">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5</a:t>
            </a:fld>
            <a:endParaRPr/>
          </a:p>
        </p:txBody>
      </p:sp>
      <p:sp>
        <p:nvSpPr>
          <p:cNvPr id="5" name="Rounded Rectangle 4"/>
          <p:cNvSpPr/>
          <p:nvPr/>
        </p:nvSpPr>
        <p:spPr>
          <a:xfrm>
            <a:off x="0" y="1733550"/>
            <a:ext cx="9144000" cy="1447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smtClean="0">
                <a:solidFill>
                  <a:schemeClr val="accent1">
                    <a:lumMod val="50000"/>
                  </a:schemeClr>
                </a:solidFill>
              </a:rPr>
              <a:t>THANK YOU</a:t>
            </a:r>
            <a:endParaRPr lang="en-US" sz="8000" b="1" dirty="0">
              <a:solidFill>
                <a:schemeClr val="accent1">
                  <a:lumMod val="50000"/>
                </a:schemeClr>
              </a:solidFill>
            </a:endParaRPr>
          </a:p>
        </p:txBody>
      </p:sp>
    </p:spTree>
  </p:cSld>
  <p:clrMapOvr>
    <a:masterClrMapping/>
  </p:clrMapOvr>
</p:sld>
</file>

<file path=ppt/theme/theme1.xml><?xml version="1.0" encoding="utf-8"?>
<a:theme xmlns:a="http://schemas.openxmlformats.org/drawingml/2006/main" name="SlidesCarnival base template">
  <a:themeElements>
    <a:clrScheme name="Custom 347">
      <a:dk1>
        <a:srgbClr val="322B3A"/>
      </a:dk1>
      <a:lt1>
        <a:srgbClr val="FFFFFF"/>
      </a:lt1>
      <a:dk2>
        <a:srgbClr val="B6B4BE"/>
      </a:dk2>
      <a:lt2>
        <a:srgbClr val="F1ECEE"/>
      </a:lt2>
      <a:accent1>
        <a:srgbClr val="ECA3BD"/>
      </a:accent1>
      <a:accent2>
        <a:srgbClr val="B9A9E9"/>
      </a:accent2>
      <a:accent3>
        <a:srgbClr val="A1CAF3"/>
      </a:accent3>
      <a:accent4>
        <a:srgbClr val="A9E9D5"/>
      </a:accent4>
      <a:accent5>
        <a:srgbClr val="C3E299"/>
      </a:accent5>
      <a:accent6>
        <a:srgbClr val="F7DDAD"/>
      </a:accent6>
      <a:hlink>
        <a:srgbClr val="55406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178</Words>
  <PresentationFormat>On-screen Show (16:9)</PresentationFormat>
  <Paragraphs>16</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Times New Roman</vt:lpstr>
      <vt:lpstr>Raleway Thin</vt:lpstr>
      <vt:lpstr>Wingdings</vt:lpstr>
      <vt:lpstr>Satisfy</vt:lpstr>
      <vt:lpstr>SlidesCarnival base template</vt:lpstr>
      <vt:lpstr>Slide 1</vt:lpstr>
      <vt:lpstr>Slide 2</vt:lpstr>
      <vt:lpstr>Slide 3</vt:lpstr>
      <vt:lpstr>Slide 4</vt:lpstr>
      <vt:lpstr>Slide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cp:lastModifiedBy>XTREME</cp:lastModifiedBy>
  <cp:revision>17</cp:revision>
  <dcterms:modified xsi:type="dcterms:W3CDTF">2020-08-21T06:52:10Z</dcterms:modified>
</cp:coreProperties>
</file>