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873-957D-4A53-84D8-BA7D40ADF2E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96A-8AF2-41F7-A52D-7A0DABD4DF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873-957D-4A53-84D8-BA7D40ADF2E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96A-8AF2-41F7-A52D-7A0DABD4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873-957D-4A53-84D8-BA7D40ADF2E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96A-8AF2-41F7-A52D-7A0DABD4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873-957D-4A53-84D8-BA7D40ADF2E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96A-8AF2-41F7-A52D-7A0DABD4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873-957D-4A53-84D8-BA7D40ADF2E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441396A-8AF2-41F7-A52D-7A0DABD4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873-957D-4A53-84D8-BA7D40ADF2E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96A-8AF2-41F7-A52D-7A0DABD4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873-957D-4A53-84D8-BA7D40ADF2E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96A-8AF2-41F7-A52D-7A0DABD4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873-957D-4A53-84D8-BA7D40ADF2E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96A-8AF2-41F7-A52D-7A0DABD4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873-957D-4A53-84D8-BA7D40ADF2E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96A-8AF2-41F7-A52D-7A0DABD4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873-957D-4A53-84D8-BA7D40ADF2E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96A-8AF2-41F7-A52D-7A0DABD4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6873-957D-4A53-84D8-BA7D40ADF2E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1396A-8AF2-41F7-A52D-7A0DABD4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EB6873-957D-4A53-84D8-BA7D40ADF2EC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41396A-8AF2-41F7-A52D-7A0DABD4DF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5714999"/>
          </a:xfrm>
        </p:spPr>
        <p:txBody>
          <a:bodyPr>
            <a:normAutofit/>
          </a:bodyPr>
          <a:lstStyle/>
          <a:p>
            <a:r>
              <a:rPr lang="en-US" b="1" dirty="0" smtClean="0"/>
              <a:t>SUPERVISIED STUDY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PEDAGOGY OF POLITICAL SCIENCE</a:t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5486399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THANKS</a:t>
            </a: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hat is a Supervised study lesson?&#10;• It is one whose purpose is&#10;to teach children how to&#10;study a given subject&#10;effectively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33400"/>
            <a:ext cx="73914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n essence in the supervised study lesson:&#10;1.The pupil is taught the techniques&#10;of learning.&#10;2.The teacher acts as guide 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33400"/>
            <a:ext cx="70104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Need for Supervised Study&#10;Observation shows that there is a need for&#10;supervised study lessons even in college for a&#10;number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73914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echniques of Supervised Study&#10;• The success of the supervised study depends a great deal&#10;upon the teacher who will train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838200"/>
            <a:ext cx="73152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pervised Study&#10;More emphasis on development of skills, learning process&#10;It gives a clear cut idea on what to&#10;study and h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70104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Tasks of Supervised Study&#10;Give assignments for proper practice of reading&#10;Solutions of mathematics and science problems,&#10;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70866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Supervised study - Advantages&#10;Its enables the teacher to give individuals attention.&#10;The pupils get through training in s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609600"/>
            <a:ext cx="70104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upervised study - Disadvantages&#10;It requires good library and laboratory and good reading&#10;rooms.&#10;The method requires addi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72390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3</Words>
  <Application>Microsoft Office PowerPoint</Application>
  <PresentationFormat>On-screen Show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SUPERVISIED STUDY     PEDAGOGY OF POLITICAL SCIENCE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XTREME</dc:creator>
  <cp:lastModifiedBy>XTREME</cp:lastModifiedBy>
  <cp:revision>15</cp:revision>
  <dcterms:created xsi:type="dcterms:W3CDTF">2021-03-30T08:35:15Z</dcterms:created>
  <dcterms:modified xsi:type="dcterms:W3CDTF">2021-03-30T08:54:59Z</dcterms:modified>
</cp:coreProperties>
</file>