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2" r:id="rId4"/>
    <p:sldId id="263" r:id="rId5"/>
    <p:sldId id="264" r:id="rId6"/>
    <p:sldId id="257" r:id="rId7"/>
    <p:sldId id="258" r:id="rId8"/>
    <p:sldId id="259" r:id="rId9"/>
    <p:sldId id="260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6873-957D-4A53-84D8-BA7D40ADF2EC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396A-8AF2-41F7-A52D-7A0DABD4D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6873-957D-4A53-84D8-BA7D40ADF2EC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396A-8AF2-41F7-A52D-7A0DABD4D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6873-957D-4A53-84D8-BA7D40ADF2EC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396A-8AF2-41F7-A52D-7A0DABD4D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6873-957D-4A53-84D8-BA7D40ADF2EC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396A-8AF2-41F7-A52D-7A0DABD4D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6873-957D-4A53-84D8-BA7D40ADF2EC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441396A-8AF2-41F7-A52D-7A0DABD4D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6873-957D-4A53-84D8-BA7D40ADF2EC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396A-8AF2-41F7-A52D-7A0DABD4D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6873-957D-4A53-84D8-BA7D40ADF2EC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396A-8AF2-41F7-A52D-7A0DABD4D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6873-957D-4A53-84D8-BA7D40ADF2EC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396A-8AF2-41F7-A52D-7A0DABD4D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6873-957D-4A53-84D8-BA7D40ADF2EC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396A-8AF2-41F7-A52D-7A0DABD4D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6873-957D-4A53-84D8-BA7D40ADF2EC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396A-8AF2-41F7-A52D-7A0DABD4D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6873-957D-4A53-84D8-BA7D40ADF2EC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396A-8AF2-41F7-A52D-7A0DABD4D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8EB6873-957D-4A53-84D8-BA7D40ADF2EC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441396A-8AF2-41F7-A52D-7A0DABD4D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5714999"/>
          </a:xfrm>
        </p:spPr>
        <p:txBody>
          <a:bodyPr>
            <a:normAutofit/>
          </a:bodyPr>
          <a:lstStyle/>
          <a:p>
            <a:r>
              <a:rPr lang="en-US" b="1" dirty="0" smtClean="0"/>
              <a:t>SUPERVISIED STUDY 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PEDAGOGY OF POLITICAL SCIENCE</a:t>
            </a:r>
            <a:br>
              <a:rPr lang="en-US" b="1" dirty="0" smtClean="0"/>
            </a:b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5486399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THANKS</a:t>
            </a:r>
            <a:endParaRPr lang="en-US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What is a Supervised study lesson?&#10;• It is one whose purpose is&#10;to teach children how to&#10;study a given subject&#10;effectively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533400"/>
            <a:ext cx="73914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n essence in the supervised study lesson:&#10;1.The pupil is taught the techniques&#10;of learning.&#10;2.The teacher acts as guide i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33400"/>
            <a:ext cx="70104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Need for Supervised Study&#10;Observation shows that there is a need for&#10;supervised study lessons even in college for a&#10;number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73914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Techniques of Supervised Study&#10;• The success of the supervised study depends a great deal&#10;upon the teacher who will train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838200"/>
            <a:ext cx="7315200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pervised Study&#10;More emphasis on development of skills, learning process&#10;It gives a clear cut idea on what to&#10;study and h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09600"/>
            <a:ext cx="70104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Tasks of Supervised Study&#10;Give assignments for proper practice of reading&#10;Solutions of mathematics and science problems,&#10;i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533400"/>
            <a:ext cx="7086600" cy="525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Supervised study - Advantages&#10;Its enables the teacher to give individuals attention.&#10;The pupils get through training in st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609600"/>
            <a:ext cx="70104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Supervised study - Disadvantages&#10;It requires good library and laboratory and good reading&#10;rooms.&#10;The method requires addit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838200"/>
            <a:ext cx="72390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</TotalTime>
  <Words>3</Words>
  <Application>Microsoft Office PowerPoint</Application>
  <PresentationFormat>On-screen Show (4:3)</PresentationFormat>
  <Paragraphs>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SUPERVISIED STUDY     PEDAGOGY OF POLITICAL SCIENCE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15</cp:revision>
  <dcterms:created xsi:type="dcterms:W3CDTF">2021-03-30T08:35:15Z</dcterms:created>
  <dcterms:modified xsi:type="dcterms:W3CDTF">2021-03-30T08:54:59Z</dcterms:modified>
</cp:coreProperties>
</file>