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5"/>
  </p:notesMasterIdLst>
  <p:sldIdLst>
    <p:sldId id="256" r:id="rId2"/>
    <p:sldId id="353" r:id="rId3"/>
    <p:sldId id="358" r:id="rId4"/>
    <p:sldId id="354" r:id="rId5"/>
    <p:sldId id="347" r:id="rId6"/>
    <p:sldId id="355" r:id="rId7"/>
    <p:sldId id="350" r:id="rId8"/>
    <p:sldId id="356" r:id="rId9"/>
    <p:sldId id="357" r:id="rId10"/>
    <p:sldId id="341" r:id="rId11"/>
    <p:sldId id="351" r:id="rId12"/>
    <p:sldId id="352" r:id="rId13"/>
    <p:sldId id="349" r:id="rId14"/>
    <p:sldId id="345" r:id="rId15"/>
    <p:sldId id="346" r:id="rId16"/>
    <p:sldId id="360" r:id="rId17"/>
    <p:sldId id="361" r:id="rId18"/>
    <p:sldId id="362" r:id="rId19"/>
    <p:sldId id="363" r:id="rId20"/>
    <p:sldId id="340" r:id="rId21"/>
    <p:sldId id="343" r:id="rId22"/>
    <p:sldId id="35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04800"/>
            <a:ext cx="3886200" cy="502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1910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6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4648200"/>
            <a:ext cx="678180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 Suchman’s</a:t>
            </a:r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Inquiry 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Model</a:t>
            </a:r>
          </a:p>
          <a:p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32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Asst. Prof.- Sunita Rani</a:t>
            </a:r>
            <a:endParaRPr lang="en-US" sz="3200" b="1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009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  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G:\COLLEGE FILE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COLLEGE FILE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COLLEGE FILE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   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3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G:\COLLEGE FILE\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COLLEGE FILE\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19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4335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COLLEGE FILE\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819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COLLEGE FILE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057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FILE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5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772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91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THANKS</a:t>
            </a: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LLEGE FILE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 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             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COLLEGE FILE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848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OLLEGE FILE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COLLEGE FILE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4335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1463</TotalTime>
  <Words>33</Words>
  <Application>Microsoft Office PowerPoint</Application>
  <PresentationFormat>On-screen Show (4:3)</PresentationFormat>
  <Paragraphs>18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God</cp:lastModifiedBy>
  <cp:revision>196</cp:revision>
  <dcterms:created xsi:type="dcterms:W3CDTF">2006-08-16T00:00:00Z</dcterms:created>
  <dcterms:modified xsi:type="dcterms:W3CDTF">2021-03-31T13:01:34Z</dcterms:modified>
</cp:coreProperties>
</file>