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5"/>
  </p:notesMasterIdLst>
  <p:sldIdLst>
    <p:sldId id="256" r:id="rId2"/>
    <p:sldId id="258" r:id="rId3"/>
    <p:sldId id="294" r:id="rId4"/>
    <p:sldId id="295" r:id="rId5"/>
    <p:sldId id="296" r:id="rId6"/>
    <p:sldId id="297" r:id="rId7"/>
    <p:sldId id="290" r:id="rId8"/>
    <p:sldId id="291" r:id="rId9"/>
    <p:sldId id="292" r:id="rId10"/>
    <p:sldId id="293" r:id="rId11"/>
    <p:sldId id="298" r:id="rId12"/>
    <p:sldId id="299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E46F2-ABB7-477A-BB39-52CE2775A8B5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EA6D9-A290-42B3-8F58-C9BAD58DA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EA6D9-A290-42B3-8F58-C9BAD58DA6D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381000"/>
            <a:ext cx="4419600" cy="46482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92D050"/>
                </a:solidFill>
                <a:latin typeface="Bookman Old Style" pitchFamily="18" charset="0"/>
                <a:ea typeface="Batang" pitchFamily="18" charset="-127"/>
                <a:cs typeface="Verdana" pitchFamily="34" charset="0"/>
              </a:rPr>
              <a:t>SADBHAVNA COLLEGE OF    EDUCATION FOR  WOMEN RAIKOT , JALALDIWAL, LUDHIANA</a:t>
            </a:r>
          </a:p>
          <a:p>
            <a:endParaRPr lang="en-US" sz="4400" b="1" dirty="0">
              <a:solidFill>
                <a:srgbClr val="002060"/>
              </a:solidFill>
              <a:latin typeface="Bookman Old Style" pitchFamily="18" charset="0"/>
              <a:ea typeface="Batang" pitchFamily="18" charset="-127"/>
              <a:cs typeface="Verdana" pitchFamily="34" charset="0"/>
            </a:endParaRPr>
          </a:p>
        </p:txBody>
      </p:sp>
      <p:pic>
        <p:nvPicPr>
          <p:cNvPr id="1026" name="Picture 2" descr="C:\Users\XTREME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"/>
            <a:ext cx="3581401" cy="2438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38200" y="3505200"/>
            <a:ext cx="289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TOPIC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4343400"/>
            <a:ext cx="6477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sz="2800" b="1" dirty="0" smtClean="0">
              <a:solidFill>
                <a:schemeClr val="accent6">
                  <a:lumMod val="9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Stimulus Variations</a:t>
            </a:r>
            <a:endParaRPr lang="en-US" sz="40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382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8458199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30579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 descr="G:\ETT FEE OCTOBER 2020\AdobeStock_61769035_cu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G:\ETT FEE OCTOBER 2020\AdobeStock_61769035_cu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0" name="AutoShape 8" descr="G:\ETT FEE OCTOBER 2020\AdobeStock_61769035_cu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7239000" cy="5617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</a:t>
            </a:r>
          </a:p>
          <a:p>
            <a:pPr>
              <a:buNone/>
            </a:pPr>
            <a:endParaRPr lang="en-US" sz="5400" b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rgbClr val="7030A0"/>
                </a:solidFill>
                <a:latin typeface="Arial Black" pitchFamily="34" charset="0"/>
              </a:rPr>
              <a:t>         THANKS</a:t>
            </a:r>
            <a:endParaRPr lang="en-US" sz="54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3317" name="AutoShape 5" descr="G:\ETT FEE OCTOBER 2020\independent-selfreliant-confident-responsible-steps-260nw-74901280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9" name="AutoShape 7" descr="G:\ETT FEE OCTOBER 2020\independent-selfreliant-confident-responsible-steps-260nw-74901280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COLLEGE FILE\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7848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COLLEGE FILE\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7607346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153399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0"/>
            <a:ext cx="8293146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10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7239000" cy="59223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 </a:t>
            </a:r>
            <a:endParaRPr lang="en-US" sz="3600" b="1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4" name="Picture 2" descr="G:\COLLEGE FILE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2000" cy="6167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229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8686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1025</TotalTime>
  <Words>20</Words>
  <Application>Microsoft Office PowerPoint</Application>
  <PresentationFormat>On-screen Show (4:3)</PresentationFormat>
  <Paragraphs>10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Median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XTREME</dc:creator>
  <cp:lastModifiedBy>God</cp:lastModifiedBy>
  <cp:revision>133</cp:revision>
  <dcterms:created xsi:type="dcterms:W3CDTF">2006-08-16T00:00:00Z</dcterms:created>
  <dcterms:modified xsi:type="dcterms:W3CDTF">2021-03-16T13:23:30Z</dcterms:modified>
</cp:coreProperties>
</file>