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8"/>
  </p:notesMasterIdLst>
  <p:sldIdLst>
    <p:sldId id="256" r:id="rId2"/>
    <p:sldId id="309" r:id="rId3"/>
    <p:sldId id="304" r:id="rId4"/>
    <p:sldId id="311" r:id="rId5"/>
    <p:sldId id="313" r:id="rId6"/>
    <p:sldId id="312" r:id="rId7"/>
    <p:sldId id="314" r:id="rId8"/>
    <p:sldId id="305" r:id="rId9"/>
    <p:sldId id="310" r:id="rId10"/>
    <p:sldId id="303" r:id="rId11"/>
    <p:sldId id="306" r:id="rId12"/>
    <p:sldId id="297" r:id="rId13"/>
    <p:sldId id="290" r:id="rId14"/>
    <p:sldId id="301" r:id="rId15"/>
    <p:sldId id="298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46F2-ABB7-477A-BB39-52CE2775A8B5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A6D9-A290-42B3-8F58-C9BAD58D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A6D9-A290-42B3-8F58-C9BAD58DA6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1066800"/>
            <a:ext cx="4038600" cy="495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  <a:ea typeface="Batang" pitchFamily="18" charset="-127"/>
                <a:cs typeface="Verdana" pitchFamily="34" charset="0"/>
              </a:rPr>
              <a:t>SADBHAVNA COLLEGE OF    EDUCATION FOR  WOMEN RAIKOT , JALALDIWAL, LUDHIANA</a:t>
            </a:r>
          </a:p>
          <a:p>
            <a:endParaRPr lang="en-US" sz="4400" b="1" dirty="0">
              <a:solidFill>
                <a:srgbClr val="002060"/>
              </a:solidFill>
              <a:latin typeface="Bookman Old Style" pitchFamily="18" charset="0"/>
              <a:ea typeface="Batang" pitchFamily="18" charset="-127"/>
              <a:cs typeface="Verdana" pitchFamily="34" charset="0"/>
            </a:endParaRPr>
          </a:p>
        </p:txBody>
      </p:sp>
      <p:pic>
        <p:nvPicPr>
          <p:cNvPr id="1026" name="Picture 2" descr="C:\Users\XTREME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4191000" cy="3581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35052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TOPIC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572000"/>
            <a:ext cx="388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Skill of Reinforcement</a:t>
            </a:r>
            <a:endParaRPr lang="en-US" sz="2800" b="1" dirty="0" smtClean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COLLEGE FILE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COLLEGE FILE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924800" cy="574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  </a:t>
            </a:r>
            <a:r>
              <a:rPr lang="en-US" sz="4000" b="1" dirty="0" smtClean="0">
                <a:solidFill>
                  <a:schemeClr val="accent4"/>
                </a:solidFill>
              </a:rPr>
              <a:t>Procedures of Reinforcement 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Continuous reinforcement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Intermittent reinforcement</a:t>
            </a:r>
          </a:p>
          <a:p>
            <a:pPr marL="811530" indent="-742950">
              <a:buFont typeface="+mj-lt"/>
              <a:buAutoNum type="alphaLcParenR"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increare pupils participation</a:t>
            </a:r>
          </a:p>
          <a:p>
            <a:pPr marL="811530" indent="-742950">
              <a:buFont typeface="+mj-lt"/>
              <a:buAutoNum type="alphaLcParenR"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 facilitale learning</a:t>
            </a:r>
          </a:p>
          <a:p>
            <a:pPr marL="811530" indent="-742950">
              <a:buFont typeface="+mj-lt"/>
              <a:buAutoNum type="alphaLcParenR"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modify undesirrable behaviour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822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motivate the learner and to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maintain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level of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To develop self management of 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leaning experience thourgh self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reinforcement</a:t>
            </a:r>
            <a:endParaRPr lang="en-US" sz="40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8221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5400" b="1" dirty="0" smtClean="0"/>
              <a:t>             Components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rgbClr val="FFC000"/>
                </a:solidFill>
              </a:rPr>
              <a:t>Desirable Behaviour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chemeClr val="accent2"/>
                </a:solidFill>
              </a:rPr>
              <a:t>Use of positive verbal reinforcement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Use of praise words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Use of statements accepting pupils feeling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Use of positive non verbal reinforcers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Writing pupils responses on the black board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Use of non verbal actions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Use of extra verbal reinforcement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en-US" sz="4000" b="1" dirty="0" smtClean="0">
                <a:solidFill>
                  <a:srgbClr val="FFC000"/>
                </a:solidFill>
              </a:rPr>
              <a:t>Undesirable Behaviour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chemeClr val="accent4"/>
                </a:solidFill>
              </a:rPr>
              <a:t>Use of negative verbal reinforcers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4"/>
                </a:solidFill>
              </a:rPr>
              <a:t> </a:t>
            </a:r>
            <a:r>
              <a:rPr lang="en-US" sz="3600" b="1" dirty="0" smtClean="0">
                <a:solidFill>
                  <a:schemeClr val="accent4"/>
                </a:solidFill>
              </a:rPr>
              <a:t>Use of discouraging words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4"/>
                </a:solidFill>
              </a:rPr>
              <a:t> Use of discouraging cases and voice tones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4"/>
                </a:solidFill>
              </a:rPr>
              <a:t> </a:t>
            </a:r>
            <a:r>
              <a:rPr lang="en-US" sz="3600" b="1" dirty="0" smtClean="0">
                <a:solidFill>
                  <a:schemeClr val="accent4"/>
                </a:solidFill>
              </a:rPr>
              <a:t>Use of discouraging statements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4"/>
                </a:solidFill>
              </a:rPr>
              <a:t> </a:t>
            </a:r>
            <a:r>
              <a:rPr lang="en-US" sz="3600" b="1" dirty="0" smtClean="0">
                <a:solidFill>
                  <a:schemeClr val="accent4"/>
                </a:solidFill>
              </a:rPr>
              <a:t>Use of  negative non verbal reinforcers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4"/>
                </a:solidFill>
              </a:rPr>
              <a:t> </a:t>
            </a:r>
            <a:r>
              <a:rPr lang="en-US" sz="3600" b="1" dirty="0" smtClean="0">
                <a:solidFill>
                  <a:schemeClr val="accent4"/>
                </a:solidFill>
              </a:rPr>
              <a:t>Worng use of reinforcement</a:t>
            </a:r>
            <a:endParaRPr lang="en-US" sz="36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THANKS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317" name="AutoShape 5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7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60507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3600" b="1" dirty="0" smtClean="0">
                <a:solidFill>
                  <a:srgbClr val="FFC000"/>
                </a:solidFill>
              </a:rPr>
              <a:t>Reinforcement is a type of conditioning in which reward or punishment reinforces  the behaviour.</a:t>
            </a:r>
          </a:p>
          <a:p>
            <a:pPr>
              <a:buNone/>
            </a:pPr>
            <a:endParaRPr lang="en-US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     If the occurrence of an operant or response is followed by the presentation of a reinforcing stimulus, the strength is increased.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80772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382000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6050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               Types of   </a:t>
            </a:r>
          </a:p>
          <a:p>
            <a:pPr>
              <a:buNone/>
            </a:pP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         Reinforcement</a:t>
            </a:r>
          </a:p>
          <a:p>
            <a:pPr>
              <a:buNone/>
            </a:pPr>
            <a:endParaRPr lang="en-US" sz="4800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Postive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                 Reinforcement</a:t>
            </a:r>
          </a:p>
          <a:p>
            <a:pPr>
              <a:buNone/>
            </a:pPr>
            <a:endParaRPr lang="en-US" sz="4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Negative  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                  Reinforcement</a:t>
            </a:r>
          </a:p>
          <a:p>
            <a:pPr>
              <a:buNone/>
            </a:pPr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2296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1129</TotalTime>
  <Words>201</Words>
  <Application>Microsoft Office PowerPoint</Application>
  <PresentationFormat>On-screen Show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God</cp:lastModifiedBy>
  <cp:revision>146</cp:revision>
  <dcterms:created xsi:type="dcterms:W3CDTF">2006-08-16T00:00:00Z</dcterms:created>
  <dcterms:modified xsi:type="dcterms:W3CDTF">2021-03-18T13:18:48Z</dcterms:modified>
</cp:coreProperties>
</file>