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25"/>
  </p:notesMasterIdLst>
  <p:sldIdLst>
    <p:sldId id="256" r:id="rId2"/>
    <p:sldId id="368" r:id="rId3"/>
    <p:sldId id="392" r:id="rId4"/>
    <p:sldId id="382" r:id="rId5"/>
    <p:sldId id="386" r:id="rId6"/>
    <p:sldId id="393" r:id="rId7"/>
    <p:sldId id="394" r:id="rId8"/>
    <p:sldId id="395" r:id="rId9"/>
    <p:sldId id="387" r:id="rId10"/>
    <p:sldId id="383" r:id="rId11"/>
    <p:sldId id="397" r:id="rId12"/>
    <p:sldId id="389" r:id="rId13"/>
    <p:sldId id="391" r:id="rId14"/>
    <p:sldId id="384" r:id="rId15"/>
    <p:sldId id="327" r:id="rId16"/>
    <p:sldId id="396" r:id="rId17"/>
    <p:sldId id="381" r:id="rId18"/>
    <p:sldId id="342" r:id="rId19"/>
    <p:sldId id="380" r:id="rId20"/>
    <p:sldId id="385" r:id="rId21"/>
    <p:sldId id="388" r:id="rId22"/>
    <p:sldId id="39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5"/>
    <a:srgbClr val="98B5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37" autoAdjust="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6F2-ABB7-477A-BB39-52CE2775A8B5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6D9-A290-42B3-8F58-C9BAD58D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A6D9-A290-42B3-8F58-C9BAD58DA6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2438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SADBHAVNA COLLEGE OF    EDUCATION FOR  WOMEN </a:t>
            </a:r>
          </a:p>
          <a:p>
            <a:endParaRPr lang="en-US" sz="44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026" name="Picture 2" descr="C:\Users\XTREM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31906"/>
            <a:ext cx="3429000" cy="47260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23622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81400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Reflective Teaching</a:t>
            </a:r>
          </a:p>
          <a:p>
            <a:endParaRPr lang="en-US" sz="4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000" b="1" dirty="0" smtClean="0">
              <a:solidFill>
                <a:schemeClr val="accent6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Asst. Prof – Sunita Rani</a:t>
            </a:r>
          </a:p>
          <a:p>
            <a:endParaRPr lang="en-US" sz="4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COLLEGE FILE\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8485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52400"/>
            <a:ext cx="853440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COLLEGE FILE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COLLEGE FIL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72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="1" dirty="0" smtClean="0"/>
              <a:t>    </a:t>
            </a:r>
            <a:endParaRPr lang="en-US" dirty="0"/>
          </a:p>
        </p:txBody>
      </p:sp>
      <p:pic>
        <p:nvPicPr>
          <p:cNvPr id="1026" name="Picture 2" descr="G:\COLLEGE FILE\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924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COLLEGE FILE\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COLLEGE FILE\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1"/>
            <a:ext cx="7848600" cy="545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COLLEGE FILE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543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OLLEGE FILE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1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COLLEGE FILE\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010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COLLEGE FILE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07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COLLEGE FILE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</a:t>
            </a:r>
            <a:endParaRPr lang="en-US" sz="5400" b="1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3317" name="AutoShape 5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LLEGE FILE\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OLLEGE FILE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0009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COLLEGE FILE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543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COLLEGE FILE\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1562</TotalTime>
  <Words>20</Words>
  <Application>Microsoft Office PowerPoint</Application>
  <PresentationFormat>On-screen Show (4:3)</PresentationFormat>
  <Paragraphs>12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samsung</cp:lastModifiedBy>
  <cp:revision>209</cp:revision>
  <dcterms:created xsi:type="dcterms:W3CDTF">2006-08-16T00:00:00Z</dcterms:created>
  <dcterms:modified xsi:type="dcterms:W3CDTF">2021-04-06T16:44:34Z</dcterms:modified>
</cp:coreProperties>
</file>