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0"/>
  </p:notesMasterIdLst>
  <p:sldIdLst>
    <p:sldId id="256" r:id="rId2"/>
    <p:sldId id="258" r:id="rId3"/>
    <p:sldId id="286" r:id="rId4"/>
    <p:sldId id="276" r:id="rId5"/>
    <p:sldId id="277" r:id="rId6"/>
    <p:sldId id="280" r:id="rId7"/>
    <p:sldId id="287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E46F2-ABB7-477A-BB39-52CE2775A8B5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EA6D9-A290-42B3-8F58-C9BAD58DA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EA6D9-A290-42B3-8F58-C9BAD58DA6D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0"/>
            <a:ext cx="5562600" cy="35814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SADBHAVNA COLLEGE OF    EDUCATION FOR WOMEN RAIKOT , JALALDIWAL, LUDHIANA</a:t>
            </a:r>
          </a:p>
          <a:p>
            <a:endParaRPr lang="en-US" sz="4400" b="1" dirty="0">
              <a:solidFill>
                <a:srgbClr val="002060"/>
              </a:solidFill>
              <a:latin typeface="Bookman Old Style" pitchFamily="18" charset="0"/>
              <a:ea typeface="Batang" pitchFamily="18" charset="-127"/>
              <a:cs typeface="Verdana" pitchFamily="34" charset="0"/>
            </a:endParaRPr>
          </a:p>
        </p:txBody>
      </p:sp>
      <p:pic>
        <p:nvPicPr>
          <p:cNvPr id="1026" name="Picture 2" descr="C:\Users\XTREME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3581400" cy="2667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838200" y="3810000"/>
            <a:ext cx="2514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TOPIC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3124200"/>
            <a:ext cx="64770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b="1" dirty="0" smtClean="0">
              <a:solidFill>
                <a:schemeClr val="accent6">
                  <a:lumMod val="9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endParaRPr lang="en-US" sz="2800" b="1" dirty="0" smtClean="0">
              <a:solidFill>
                <a:schemeClr val="accent6">
                  <a:lumMod val="9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endParaRPr lang="en-US" sz="2800" dirty="0" smtClean="0">
              <a:latin typeface="Aharoni" pitchFamily="2" charset="-79"/>
              <a:cs typeface="Aharoni" pitchFamily="2" charset="-79"/>
            </a:endParaRPr>
          </a:p>
          <a:p>
            <a:endParaRPr lang="en-US" sz="2800" dirty="0" smtClean="0"/>
          </a:p>
          <a:p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PROCEDURE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OF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 SIMULATED TEACHING</a:t>
            </a:r>
            <a:endParaRPr lang="en-US" sz="3200" b="1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001000" cy="5846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48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PROCEDURE OF  </a:t>
            </a:r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SIMULATED TEACHING</a:t>
            </a:r>
            <a:endParaRPr lang="en-US" sz="40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Assignment of roles 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Selecting and discussion skills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Deciding consideration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Deciding procedure of evaluation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Conducting practice session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Prepare to change the procedure</a:t>
            </a:r>
            <a:endParaRPr lang="en-US" sz="3600" dirty="0" smtClean="0">
              <a:latin typeface="Aharoni" pitchFamily="2" charset="-79"/>
              <a:cs typeface="Aharoni" pitchFamily="2" charset="-79"/>
            </a:endParaRPr>
          </a:p>
          <a:p>
            <a:endParaRPr lang="en-US" dirty="0" smtClean="0"/>
          </a:p>
          <a:p>
            <a:pPr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   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7153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4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Another view</a:t>
            </a:r>
          </a:p>
          <a:p>
            <a:pPr>
              <a:buNone/>
            </a:pPr>
            <a:endParaRPr lang="en-US" sz="44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Orientation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Selection of the topic and teaching method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Presentation of model lesson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Formation of groups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Assignment of roles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Planning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First practice session</a:t>
            </a:r>
            <a:endParaRPr lang="en-US" dirty="0">
              <a:solidFill>
                <a:schemeClr val="accent6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8671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dirty="0" smtClean="0">
                <a:solidFill>
                  <a:srgbClr val="92D050"/>
                </a:solidFill>
                <a:latin typeface="Aharoni" pitchFamily="2" charset="-79"/>
                <a:cs typeface="Aharoni" pitchFamily="2" charset="-79"/>
              </a:rPr>
              <a:t>       Methods of Presentation in    </a:t>
            </a:r>
          </a:p>
          <a:p>
            <a:pPr>
              <a:buNone/>
            </a:pPr>
            <a:r>
              <a:rPr lang="en-US" sz="3600" dirty="0" smtClean="0">
                <a:solidFill>
                  <a:srgbClr val="92D05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smtClean="0">
                <a:solidFill>
                  <a:srgbClr val="92D050"/>
                </a:solidFill>
                <a:latin typeface="Aharoni" pitchFamily="2" charset="-79"/>
                <a:cs typeface="Aharoni" pitchFamily="2" charset="-79"/>
              </a:rPr>
              <a:t>            </a:t>
            </a:r>
            <a:r>
              <a:rPr lang="en-US" sz="3600" dirty="0" smtClean="0">
                <a:solidFill>
                  <a:srgbClr val="92D050"/>
                </a:solidFill>
                <a:latin typeface="Aharoni" pitchFamily="2" charset="-79"/>
                <a:cs typeface="Aharoni" pitchFamily="2" charset="-79"/>
              </a:rPr>
              <a:t>Simulated Teaching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Case Studies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Role Playing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Creation of Atmosphere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Selection of Individuals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Preparation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Involvement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Culmination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Discussion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Evaluation</a:t>
            </a:r>
            <a:endParaRPr lang="en-US" dirty="0">
              <a:solidFill>
                <a:srgbClr val="FFC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33431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400" dirty="0" smtClean="0">
                <a:solidFill>
                  <a:schemeClr val="accent6">
                    <a:lumMod val="25000"/>
                  </a:schemeClr>
                </a:solidFill>
                <a:latin typeface="Aharoni" pitchFamily="2" charset="-79"/>
                <a:cs typeface="Aharoni" pitchFamily="2" charset="-79"/>
              </a:rPr>
              <a:t>Merits of Simulated Teaching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Device for motivating students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Analysis of teaching problems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Insight into behaviour problems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Acquisition of classroom manners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Forging link between theory and practice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Actual and conceptual knowledge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Means of providing laboratory experiences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Confidence in teaching</a:t>
            </a:r>
          </a:p>
          <a:p>
            <a:pPr marL="571500" indent="-571500">
              <a:buFont typeface="+mj-lt"/>
              <a:buAutoNum type="romanLcPeriod"/>
            </a:pPr>
            <a:endParaRPr lang="en-US" dirty="0">
              <a:solidFill>
                <a:schemeClr val="accent6">
                  <a:lumMod val="2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229600" cy="5334317"/>
          </a:xfrm>
        </p:spPr>
        <p:txBody>
          <a:bodyPr>
            <a:normAutofit fontScale="92500"/>
          </a:bodyPr>
          <a:lstStyle/>
          <a:p>
            <a:pPr marL="857250" indent="-857250">
              <a:buFont typeface="Wingdings" pitchFamily="2" charset="2"/>
              <a:buChar char="§"/>
            </a:pPr>
            <a:r>
              <a:rPr lang="en-US" sz="3600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Ability to ask question</a:t>
            </a:r>
          </a:p>
          <a:p>
            <a:pPr marL="857250" indent="-857250">
              <a:buFont typeface="Wingdings" pitchFamily="2" charset="2"/>
              <a:buChar char="§"/>
            </a:pPr>
            <a:r>
              <a:rPr lang="en-US" sz="3600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Motivation</a:t>
            </a:r>
          </a:p>
          <a:p>
            <a:pPr marL="857250" indent="-857250">
              <a:buFont typeface="Wingdings" pitchFamily="2" charset="2"/>
              <a:buChar char="§"/>
            </a:pPr>
            <a:r>
              <a:rPr lang="en-US" sz="3600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Interesting and enjoyable</a:t>
            </a:r>
          </a:p>
          <a:p>
            <a:pPr marL="857250" indent="-857250">
              <a:buFont typeface="Wingdings" pitchFamily="2" charset="2"/>
              <a:buChar char="§"/>
            </a:pPr>
            <a:r>
              <a:rPr lang="en-US" sz="3600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Mastery in social skills</a:t>
            </a:r>
          </a:p>
          <a:p>
            <a:pPr marL="857250" indent="-857250">
              <a:buFont typeface="Wingdings" pitchFamily="2" charset="2"/>
              <a:buChar char="§"/>
            </a:pPr>
            <a:r>
              <a:rPr lang="en-US" sz="3600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Ability to make diecision</a:t>
            </a:r>
          </a:p>
          <a:p>
            <a:pPr marL="857250" indent="-857250">
              <a:buFont typeface="Wingdings" pitchFamily="2" charset="2"/>
              <a:buChar char="§"/>
            </a:pPr>
            <a:r>
              <a:rPr lang="en-US" sz="3600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Summary of classroom teaching</a:t>
            </a:r>
          </a:p>
          <a:p>
            <a:pPr marL="857250" indent="-857250">
              <a:buFont typeface="Wingdings" pitchFamily="2" charset="2"/>
              <a:buChar char="§"/>
            </a:pPr>
            <a:r>
              <a:rPr lang="en-US" sz="3600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Different role of pupil teacher</a:t>
            </a:r>
          </a:p>
          <a:p>
            <a:pPr marL="857250" indent="-857250">
              <a:buFont typeface="Wingdings" pitchFamily="2" charset="2"/>
              <a:buChar char="§"/>
            </a:pPr>
            <a:r>
              <a:rPr lang="en-US" sz="3600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Presention of contents in a sequence</a:t>
            </a:r>
          </a:p>
          <a:p>
            <a:pPr marL="857250" indent="-857250">
              <a:buFont typeface="Wingdings" pitchFamily="2" charset="2"/>
              <a:buChar char="§"/>
            </a:pPr>
            <a:r>
              <a:rPr lang="en-US" sz="3600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Better simulation with micro-teaching</a:t>
            </a:r>
          </a:p>
          <a:p>
            <a:pPr marL="857250" indent="-857250">
              <a:buFont typeface="+mj-lt"/>
              <a:buAutoNum type="romanLcPeriod"/>
            </a:pPr>
            <a:endParaRPr lang="en-US" sz="3600" dirty="0" smtClean="0">
              <a:solidFill>
                <a:schemeClr val="accent6"/>
              </a:solidFill>
              <a:latin typeface="Aharoni" pitchFamily="2" charset="-79"/>
              <a:cs typeface="Aharoni" pitchFamily="2" charset="-79"/>
            </a:endParaRPr>
          </a:p>
          <a:p>
            <a:pPr marL="857250" indent="-857250">
              <a:buFont typeface="+mj-lt"/>
              <a:buAutoNum type="romanLcPeriod"/>
            </a:pPr>
            <a:endParaRPr lang="en-US" sz="3600" dirty="0" smtClean="0">
              <a:solidFill>
                <a:schemeClr val="accent6"/>
              </a:solidFill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endParaRPr lang="en-US" sz="36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9151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dirty="0" smtClean="0">
                <a:latin typeface="Aharoni" pitchFamily="2" charset="-79"/>
                <a:cs typeface="Aharoni" pitchFamily="2" charset="-79"/>
              </a:rPr>
              <a:t>    Demerits of Simulation Teaching</a:t>
            </a:r>
          </a:p>
          <a:p>
            <a:pPr>
              <a:buNone/>
            </a:pPr>
            <a:endParaRPr lang="en-US" b="1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Time consuming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Difficulty for beginners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Wrong recording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 Costly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Collection of erong data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Unsuitable expression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More Preparation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Not suitable for all subjects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 Difficulty for beginners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Misconception</a:t>
            </a:r>
          </a:p>
          <a:p>
            <a:pPr>
              <a:buFont typeface="Wingdings" pitchFamily="2" charset="2"/>
              <a:buChar char="v"/>
            </a:pPr>
            <a:endParaRPr lang="en-US" b="1" dirty="0" smtClean="0">
              <a:solidFill>
                <a:srgbClr val="FFC000"/>
              </a:solidFill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endParaRPr lang="en-US" b="1" dirty="0">
              <a:solidFill>
                <a:srgbClr val="FFC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4" descr="G:\ETT FEE OCTOBER 2020\AdobeStock_61769035_cup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8" name="AutoShape 6" descr="G:\ETT FEE OCTOBER 2020\AdobeStock_61769035_cup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0" name="AutoShape 8" descr="G:\ETT FEE OCTOBER 2020\AdobeStock_61769035_cup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5617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</a:p>
          <a:p>
            <a:pPr>
              <a:buNone/>
            </a:pPr>
            <a:endParaRPr lang="en-US" sz="5400" b="1" dirty="0" smtClean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n-US" sz="5400" b="1" dirty="0" smtClean="0">
                <a:solidFill>
                  <a:srgbClr val="7030A0"/>
                </a:solidFill>
                <a:latin typeface="Arial Black" pitchFamily="34" charset="0"/>
              </a:rPr>
              <a:t>         THANKS</a:t>
            </a:r>
            <a:endParaRPr lang="en-US" sz="5400" b="1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13317" name="AutoShape 5" descr="G:\ETT FEE OCTOBER 2020\independent-selfreliant-confident-responsible-steps-260nw-749012803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9" name="AutoShape 7" descr="G:\ETT FEE OCTOBER 2020\independent-selfreliant-confident-responsible-steps-260nw-749012803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868</TotalTime>
  <Words>211</Words>
  <Application>Microsoft Office PowerPoint</Application>
  <PresentationFormat>On-screen Show (4:3)</PresentationFormat>
  <Paragraphs>72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Foundry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God</cp:lastModifiedBy>
  <cp:revision>109</cp:revision>
  <dcterms:created xsi:type="dcterms:W3CDTF">2006-08-16T00:00:00Z</dcterms:created>
  <dcterms:modified xsi:type="dcterms:W3CDTF">2021-03-05T11:17:15Z</dcterms:modified>
</cp:coreProperties>
</file>