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4" r:id="rId1"/>
  </p:sldMasterIdLst>
  <p:notesMasterIdLst>
    <p:notesMasterId r:id="rId17"/>
  </p:notesMasterIdLst>
  <p:sldIdLst>
    <p:sldId id="256" r:id="rId2"/>
    <p:sldId id="329" r:id="rId3"/>
    <p:sldId id="330" r:id="rId4"/>
    <p:sldId id="327" r:id="rId5"/>
    <p:sldId id="328" r:id="rId6"/>
    <p:sldId id="309" r:id="rId7"/>
    <p:sldId id="304" r:id="rId8"/>
    <p:sldId id="313" r:id="rId9"/>
    <p:sldId id="312" r:id="rId10"/>
    <p:sldId id="315" r:id="rId11"/>
    <p:sldId id="326" r:id="rId12"/>
    <p:sldId id="314" r:id="rId13"/>
    <p:sldId id="316" r:id="rId14"/>
    <p:sldId id="325" r:id="rId15"/>
    <p:sldId id="261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2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BE46F2-ABB7-477A-BB39-52CE2775A8B5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EA6D9-A290-42B3-8F58-C9BAD58DA6D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2EA6D9-A290-42B3-8F58-C9BAD58DA6D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3/31/2021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45" r:id="rId1"/>
    <p:sldLayoutId id="2147484046" r:id="rId2"/>
    <p:sldLayoutId id="2147484047" r:id="rId3"/>
    <p:sldLayoutId id="2147484048" r:id="rId4"/>
    <p:sldLayoutId id="2147484049" r:id="rId5"/>
    <p:sldLayoutId id="2147484050" r:id="rId6"/>
    <p:sldLayoutId id="2147484051" r:id="rId7"/>
    <p:sldLayoutId id="2147484052" r:id="rId8"/>
    <p:sldLayoutId id="2147484053" r:id="rId9"/>
    <p:sldLayoutId id="2147484054" r:id="rId10"/>
    <p:sldLayoutId id="21474840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400" y="0"/>
            <a:ext cx="4038600" cy="60198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92D050"/>
                </a:solidFill>
                <a:latin typeface="Bookman Old Style" pitchFamily="18" charset="0"/>
                <a:ea typeface="Batang" pitchFamily="18" charset="-127"/>
                <a:cs typeface="Verdana" pitchFamily="34" charset="0"/>
              </a:rPr>
              <a:t>SADBHAVNA COLLEGE OF    EDUCATION FOR  WOMEN RAIKOT , JALALDIWAL, LUDHIANA</a:t>
            </a:r>
          </a:p>
          <a:p>
            <a:endParaRPr lang="en-US" sz="4400" b="1" dirty="0">
              <a:solidFill>
                <a:srgbClr val="002060"/>
              </a:solidFill>
              <a:latin typeface="Bookman Old Style" pitchFamily="18" charset="0"/>
              <a:ea typeface="Batang" pitchFamily="18" charset="-127"/>
              <a:cs typeface="Verdana" pitchFamily="34" charset="0"/>
            </a:endParaRPr>
          </a:p>
        </p:txBody>
      </p:sp>
      <p:pic>
        <p:nvPicPr>
          <p:cNvPr id="1026" name="Picture 2" descr="C:\Users\XTREME\Desktop\downloa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0"/>
            <a:ext cx="4191000" cy="35814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838200" y="3505200"/>
            <a:ext cx="2895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  <a:latin typeface="Aharoni" pitchFamily="2" charset="-79"/>
                <a:cs typeface="Aharoni" pitchFamily="2" charset="-79"/>
              </a:rPr>
              <a:t> </a:t>
            </a:r>
            <a:endParaRPr lang="en-US" sz="3600" dirty="0" smtClean="0">
              <a:solidFill>
                <a:srgbClr val="002060"/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3600" dirty="0" smtClean="0">
                <a:solidFill>
                  <a:srgbClr val="FFFF00"/>
                </a:solidFill>
                <a:latin typeface="Aharoni" pitchFamily="2" charset="-79"/>
                <a:cs typeface="Aharoni" pitchFamily="2" charset="-79"/>
              </a:rPr>
              <a:t>TOPIC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4572000"/>
            <a:ext cx="6477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Model of </a:t>
            </a:r>
            <a:r>
              <a:rPr lang="en-US" sz="40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Aharoni" pitchFamily="2" charset="-79"/>
                <a:cs typeface="Aharoni" pitchFamily="2" charset="-79"/>
              </a:rPr>
              <a:t>Teaching</a:t>
            </a:r>
          </a:p>
          <a:p>
            <a:endParaRPr lang="en-US" sz="40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Aharoni" pitchFamily="2" charset="-79"/>
              <a:cs typeface="Aharoni" pitchFamily="2" charset="-79"/>
            </a:endParaRPr>
          </a:p>
          <a:p>
            <a:r>
              <a:rPr lang="en-US" sz="4000" b="1" dirty="0" smtClean="0">
                <a:solidFill>
                  <a:schemeClr val="tx2">
                    <a:lumMod val="10000"/>
                  </a:schemeClr>
                </a:solidFill>
                <a:latin typeface="Aharoni" pitchFamily="2" charset="-79"/>
                <a:cs typeface="Aharoni" pitchFamily="2" charset="-79"/>
              </a:rPr>
              <a:t>Asst. Prof. – Sunita Rani </a:t>
            </a:r>
            <a:endParaRPr lang="en-US" sz="2800" b="1" dirty="0" smtClean="0">
              <a:solidFill>
                <a:schemeClr val="tx2">
                  <a:lumMod val="1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  <p:transition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G:\COLLEGE FILE\4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457201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       </a:t>
            </a:r>
            <a:endParaRPr lang="en-US" sz="4800" b="1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en-US" sz="36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solidFill>
                <a:srgbClr val="0070C0"/>
              </a:solidFill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3600" b="1" dirty="0" smtClean="0">
              <a:cs typeface="Aharoni" pitchFamily="2" charset="-79"/>
            </a:endParaRPr>
          </a:p>
          <a:p>
            <a:pPr>
              <a:buFont typeface="Arial" pitchFamily="34" charset="0"/>
              <a:buChar char="•"/>
            </a:pPr>
            <a:endParaRPr lang="en-US" sz="4000" b="1" dirty="0"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11266" name="Picture 2" descr="G:\COLLEGE FILE\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8000" y="381000"/>
            <a:ext cx="81026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Assumptions of a Teaching   </a:t>
            </a:r>
          </a:p>
          <a:p>
            <a:pPr>
              <a:buNone/>
            </a:pPr>
            <a:r>
              <a:rPr lang="en-US" sz="4400" b="1" dirty="0" smtClean="0">
                <a:solidFill>
                  <a:srgbClr val="0070C0"/>
                </a:solidFill>
                <a:latin typeface="Aharoni" pitchFamily="2" charset="-79"/>
                <a:cs typeface="Aharoni" pitchFamily="2" charset="-79"/>
              </a:rPr>
              <a:t>                    Models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Appropriate environment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Different outcomes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Achievement of objectives</a:t>
            </a:r>
          </a:p>
          <a:p>
            <a:pPr>
              <a:buFont typeface="Arial" pitchFamily="34" charset="0"/>
              <a:buChar char="•"/>
            </a:pPr>
            <a:r>
              <a:rPr lang="en-US" sz="4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Specification of environment</a:t>
            </a:r>
          </a:p>
          <a:p>
            <a:pPr>
              <a:buNone/>
            </a:pPr>
            <a:endParaRPr lang="en-US" sz="44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>
            <a:normAutofit lnSpcReduction="10000"/>
          </a:bodyPr>
          <a:lstStyle/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Different types of  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learning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Different types of  </a:t>
            </a:r>
          </a:p>
          <a:p>
            <a:pPr>
              <a:buNone/>
            </a:pPr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  students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No perfect model</a:t>
            </a:r>
          </a:p>
          <a:p>
            <a:r>
              <a:rPr lang="en-US" sz="4800" b="1" dirty="0" smtClean="0">
                <a:solidFill>
                  <a:schemeClr val="accent6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  Interaction</a:t>
            </a:r>
            <a:endParaRPr lang="en-US" sz="4800" b="1" dirty="0">
              <a:solidFill>
                <a:schemeClr val="accent6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  <a:latin typeface="Aharoni" pitchFamily="2" charset="-79"/>
                <a:cs typeface="Aharoni" pitchFamily="2" charset="-79"/>
              </a:rPr>
              <a:t>Fundamental Elements of a Teaching Model</a:t>
            </a:r>
            <a:endParaRPr lang="en-US" b="1" dirty="0">
              <a:solidFill>
                <a:schemeClr val="accent3">
                  <a:lumMod val="50000"/>
                </a:schemeClr>
              </a:solidFill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4" name="Picture 2" descr="G:\COLLEGE FILE\1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1752600"/>
            <a:ext cx="7924800" cy="4648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4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78" name="AutoShape 6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80" name="AutoShape 8" descr="G:\ETT FEE OCTOBER 2020\AdobeStock_61769035_cup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838200"/>
            <a:ext cx="7239000" cy="5617536"/>
          </a:xfrm>
        </p:spPr>
        <p:txBody>
          <a:bodyPr>
            <a:normAutofit/>
          </a:bodyPr>
          <a:lstStyle/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endParaRPr lang="en-US" sz="5400" b="1" dirty="0" smtClean="0">
              <a:solidFill>
                <a:schemeClr val="tx2">
                  <a:lumMod val="75000"/>
                </a:schemeClr>
              </a:solidFill>
              <a:latin typeface="Arial Black" pitchFamily="34" charset="0"/>
            </a:endParaRPr>
          </a:p>
          <a:p>
            <a:pPr>
              <a:buNone/>
            </a:pPr>
            <a:r>
              <a:rPr lang="en-US" sz="5400" b="1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</a:rPr>
              <a:t>          THANKS</a:t>
            </a:r>
          </a:p>
        </p:txBody>
      </p:sp>
      <p:sp>
        <p:nvSpPr>
          <p:cNvPr id="13317" name="AutoShape 5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319" name="AutoShape 7" descr="G:\ETT FEE OCTOBER 2020\independent-selfreliant-confident-responsible-steps-260nw-749012803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1"/>
            <a:ext cx="79248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533401"/>
            <a:ext cx="7924799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1"/>
            <a:ext cx="8077199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4800" y="457201"/>
            <a:ext cx="85344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COLLEGE FILE\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09600" y="457200"/>
            <a:ext cx="7924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533400"/>
            <a:ext cx="82296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1"/>
            <a:ext cx="8000999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1"/>
            <a:ext cx="8153399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1208</TotalTime>
  <Words>69</Words>
  <Application>Microsoft Office PowerPoint</Application>
  <PresentationFormat>On-screen Show (4:3)</PresentationFormat>
  <Paragraphs>26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Flow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        </vt:lpstr>
      <vt:lpstr>Slide 12</vt:lpstr>
      <vt:lpstr>Slide 13</vt:lpstr>
      <vt:lpstr>Fundamental Elements of a Teaching Model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XTREME</dc:creator>
  <cp:lastModifiedBy>God</cp:lastModifiedBy>
  <cp:revision>158</cp:revision>
  <dcterms:created xsi:type="dcterms:W3CDTF">2006-08-16T00:00:00Z</dcterms:created>
  <dcterms:modified xsi:type="dcterms:W3CDTF">2021-03-31T12:45:54Z</dcterms:modified>
</cp:coreProperties>
</file>