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419600"/>
            <a:ext cx="4953000" cy="24384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haroni" pitchFamily="2" charset="-79"/>
                <a:cs typeface="Aharoni" pitchFamily="2" charset="-79"/>
              </a:rPr>
              <a:t>TOPIC</a:t>
            </a:r>
            <a:r>
              <a:rPr lang="en-US" sz="4800" dirty="0" smtClean="0">
                <a:solidFill>
                  <a:srgbClr val="002060"/>
                </a:solidFill>
              </a:rPr>
              <a:t/>
            </a:r>
            <a:br>
              <a:rPr lang="en-US" sz="4800" dirty="0" smtClean="0">
                <a:solidFill>
                  <a:srgbClr val="002060"/>
                </a:solidFill>
              </a:rPr>
            </a:br>
            <a:r>
              <a:rPr lang="en-US" sz="4800" dirty="0" smtClean="0">
                <a:solidFill>
                  <a:srgbClr val="002060"/>
                </a:solidFill>
              </a:rPr>
              <a:t>Micro Teaching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0"/>
            <a:ext cx="4800600" cy="4114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2D05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   EDUCATION FOR  WOMEN RAIKOT , JALALDIWAL, LUDHIANA</a:t>
            </a:r>
          </a:p>
          <a:p>
            <a:endParaRPr lang="en-US" dirty="0"/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3581401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876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 Teaching skill is defined as a set of teacher behaviours which are especially effective in bringing about desired changes in pupil teachers</a:t>
            </a:r>
            <a:endParaRPr lang="en-US" sz="4800" b="1" dirty="0">
              <a:solidFill>
                <a:schemeClr val="accent4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   Gage- </a:t>
            </a: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Teaching skill are specific instructional activities and procedures that a teacher may use in his class room. These are related to the various stages of teaching or in the contionuous flow of the teacher performnce.</a:t>
            </a:r>
            <a:endParaRPr lang="en-US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Passi-</a:t>
            </a:r>
            <a:r>
              <a:rPr lang="en-US" sz="4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Teaching skills are a set of related teaching acts or behaviours performed with the intention to facilitate pupils learning.</a:t>
            </a:r>
            <a:endParaRPr lang="en-US" sz="48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Related to teaching activities</a:t>
            </a:r>
          </a:p>
          <a:p>
            <a:pPr>
              <a:buFont typeface="Courier New" pitchFamily="49" charset="0"/>
              <a:buChar char="o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Class room interaction</a:t>
            </a:r>
          </a:p>
          <a:p>
            <a:pPr>
              <a:buFont typeface="Courier New" pitchFamily="49" charset="0"/>
              <a:buChar char="o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Aid to teaching</a:t>
            </a:r>
          </a:p>
          <a:p>
            <a:pPr>
              <a:buFont typeface="Courier New" pitchFamily="49" charset="0"/>
              <a:buChar char="o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Helpful in achieving educational</a:t>
            </a:r>
          </a:p>
          <a:p>
            <a:pPr>
              <a:buFont typeface="Courier New" pitchFamily="49" charset="0"/>
              <a:buChar char="o"/>
            </a:pPr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Related to a unit of teaching behaviour</a:t>
            </a:r>
            <a:endParaRPr lang="en-US" sz="44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57201"/>
            <a:ext cx="9144000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35813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sz="8800" dirty="0" smtClean="0"/>
              <a:t>   </a:t>
            </a:r>
            <a:r>
              <a:rPr lang="en-US" sz="8800" dirty="0" smtClean="0">
                <a:solidFill>
                  <a:schemeClr val="accent3"/>
                </a:solidFill>
              </a:rPr>
              <a:t> </a:t>
            </a:r>
            <a:r>
              <a:rPr lang="en-US" sz="8800" b="1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THANKS</a:t>
            </a:r>
            <a:endParaRPr lang="en-US" sz="8800" b="1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97</TotalTime>
  <Words>122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TOPIC Micro Teaching Skills</vt:lpstr>
      <vt:lpstr>Slide 2</vt:lpstr>
      <vt:lpstr>Slide 3</vt:lpstr>
      <vt:lpstr>Slide 4</vt:lpstr>
      <vt:lpstr>                  Characteristics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God</dc:creator>
  <cp:lastModifiedBy>God</cp:lastModifiedBy>
  <cp:revision>6</cp:revision>
  <dcterms:created xsi:type="dcterms:W3CDTF">2006-08-16T00:00:00Z</dcterms:created>
  <dcterms:modified xsi:type="dcterms:W3CDTF">2021-03-11T08:36:12Z</dcterms:modified>
</cp:coreProperties>
</file>