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0"/>
  </p:notesMasterIdLst>
  <p:sldIdLst>
    <p:sldId id="256" r:id="rId2"/>
    <p:sldId id="258" r:id="rId3"/>
    <p:sldId id="288" r:id="rId4"/>
    <p:sldId id="286" r:id="rId5"/>
    <p:sldId id="276" r:id="rId6"/>
    <p:sldId id="277" r:id="rId7"/>
    <p:sldId id="28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E46F2-ABB7-477A-BB39-52CE2775A8B5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EA6D9-A290-42B3-8F58-C9BAD58DA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A6D9-A290-42B3-8F58-C9BAD58DA6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0"/>
            <a:ext cx="5562600" cy="3581400"/>
          </a:xfrm>
        </p:spPr>
        <p:txBody>
          <a:bodyPr>
            <a:noAutofit/>
          </a:bodyPr>
          <a:lstStyle/>
          <a:p>
            <a:endParaRPr lang="en-US" sz="4400" b="1" dirty="0" smtClean="0">
              <a:solidFill>
                <a:srgbClr val="FFFF00"/>
              </a:solidFill>
              <a:latin typeface="Bookman Old Style" pitchFamily="18" charset="0"/>
              <a:ea typeface="Batang" pitchFamily="18" charset="-127"/>
              <a:cs typeface="Verdana" pitchFamily="34" charset="0"/>
            </a:endParaRPr>
          </a:p>
          <a:p>
            <a:endParaRPr lang="en-US" sz="4400" b="1" dirty="0" smtClean="0">
              <a:solidFill>
                <a:srgbClr val="FFFF00"/>
              </a:solidFill>
              <a:latin typeface="Bookman Old Style" pitchFamily="18" charset="0"/>
              <a:ea typeface="Batang" pitchFamily="18" charset="-127"/>
              <a:cs typeface="Verdana" pitchFamily="34" charset="0"/>
            </a:endParaRPr>
          </a:p>
          <a:p>
            <a:r>
              <a:rPr lang="en-US" sz="44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</a:t>
            </a:r>
            <a:r>
              <a:rPr lang="en-US" sz="44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COLLEGE OF    EDUCATION FOR WOMEN RAIKOT , JALALDIWAL, LUDHIANA</a:t>
            </a:r>
          </a:p>
          <a:p>
            <a:endParaRPr lang="en-US" sz="4400" b="1" dirty="0">
              <a:solidFill>
                <a:srgbClr val="002060"/>
              </a:solidFill>
              <a:latin typeface="Bookman Old Style" pitchFamily="18" charset="0"/>
              <a:ea typeface="Batang" pitchFamily="18" charset="-127"/>
              <a:cs typeface="Verdana" pitchFamily="34" charset="0"/>
            </a:endParaRPr>
          </a:p>
        </p:txBody>
      </p:sp>
      <p:pic>
        <p:nvPicPr>
          <p:cNvPr id="1026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3581400" cy="2667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838200" y="3352800"/>
            <a:ext cx="2514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TOPIC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124200"/>
            <a:ext cx="64770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 smtClean="0">
              <a:solidFill>
                <a:schemeClr val="accent6">
                  <a:lumMod val="9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2800" b="1" dirty="0" smtClean="0">
              <a:solidFill>
                <a:schemeClr val="accent6">
                  <a:lumMod val="9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endParaRPr lang="en-US" sz="2800" dirty="0" smtClean="0"/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MICRO TEACHING</a:t>
            </a:r>
            <a:endParaRPr lang="en-US" sz="32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001000" cy="5846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PROCEDURE OF 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SIMULATED</a:t>
            </a:r>
            <a:endParaRPr lang="en-US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G:\COLLEGE FILE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8915400" cy="5724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609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Some Expert Views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990600"/>
            <a:ext cx="8153400" cy="5105400"/>
          </a:xfrm>
        </p:spPr>
        <p:txBody>
          <a:bodyPr/>
          <a:lstStyle/>
          <a:p>
            <a:r>
              <a:rPr lang="en-US" dirty="0" smtClean="0"/>
              <a:t>Bush’s – </a:t>
            </a:r>
            <a:r>
              <a:rPr lang="en-US" sz="2800" dirty="0" smtClean="0">
                <a:solidFill>
                  <a:srgbClr val="C00000"/>
                </a:solidFill>
              </a:rPr>
              <a:t>“Micro teaching is a teacher education technique which allow teachers to apply well defined teaching skills to a carefully planned lesson in a planned series of five to ten minutes, encounters with a small group of real classroom students, often with opportunity to observe the performance on video-tape.”</a:t>
            </a:r>
          </a:p>
          <a:p>
            <a:r>
              <a:rPr lang="en-US" dirty="0" smtClean="0"/>
              <a:t>Allen &amp; Ryan’s – </a:t>
            </a:r>
            <a:r>
              <a:rPr lang="en-US" dirty="0" smtClean="0">
                <a:solidFill>
                  <a:srgbClr val="C00000"/>
                </a:solidFill>
              </a:rPr>
              <a:t>“Micro teaching ia a system of controlled practice that makes it possible to concentrate on specific behavioure and to practice teaching under controlled conditions.”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7153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>
              <a:solidFill>
                <a:schemeClr val="accent6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1"/>
            <a:ext cx="9144000" cy="662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867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       </a:t>
            </a:r>
            <a:endParaRPr lang="en-US" dirty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COLLEGE FILE\Characteristics+of+Micro+teachin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09600"/>
            <a:ext cx="8229600" cy="5334317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LcPeriod"/>
            </a:pPr>
            <a:endParaRPr lang="en-US" sz="3600" dirty="0" smtClean="0">
              <a:solidFill>
                <a:schemeClr val="accent6"/>
              </a:solidFill>
              <a:latin typeface="Aharoni" pitchFamily="2" charset="-79"/>
              <a:cs typeface="Aharoni" pitchFamily="2" charset="-79"/>
            </a:endParaRPr>
          </a:p>
          <a:p>
            <a:pPr marL="857250" indent="-857250">
              <a:buFont typeface="+mj-lt"/>
              <a:buAutoNum type="romanLcPeriod"/>
            </a:pPr>
            <a:endParaRPr lang="en-US" sz="3600" dirty="0" smtClean="0">
              <a:solidFill>
                <a:schemeClr val="accent6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3600" dirty="0">
              <a:solidFill>
                <a:srgbClr val="00B0F0"/>
              </a:solidFill>
            </a:endParaRPr>
          </a:p>
        </p:txBody>
      </p:sp>
      <p:pic>
        <p:nvPicPr>
          <p:cNvPr id="5123" name="Picture 3" descr="G:\COLLEGE FILE\9b2a04eecaa8a4264e75fa60b3f7a6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0"/>
            <a:ext cx="81280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G:\ETT FEE OCTOBER 2020\AdobeStock_61769035_c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G:\ETT FEE OCTOBER 2020\AdobeStock_61769035_c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G:\ETT FEE OCTOBER 2020\AdobeStock_61769035_c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</a:p>
          <a:p>
            <a:pPr>
              <a:buNone/>
            </a:pPr>
            <a:endParaRPr lang="en-US" sz="5400" b="1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5400" b="1" dirty="0" smtClean="0">
                <a:solidFill>
                  <a:srgbClr val="7030A0"/>
                </a:solidFill>
                <a:latin typeface="Arial Black" pitchFamily="34" charset="0"/>
              </a:rPr>
              <a:t>         THANKS</a:t>
            </a:r>
            <a:endParaRPr lang="en-US" sz="54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13317" name="AutoShape 5" descr="G:\ETT FEE OCTOBER 2020\independent-selfreliant-confident-responsible-steps-260nw-749012803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9" name="AutoShape 7" descr="G:\ETT FEE OCTOBER 2020\independent-selfreliant-confident-responsible-steps-260nw-749012803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892</TotalTime>
  <Words>113</Words>
  <Application>Microsoft Office PowerPoint</Application>
  <PresentationFormat>On-screen Show (4:3)</PresentationFormat>
  <Paragraphs>21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Slide 1</vt:lpstr>
      <vt:lpstr>Slide 2</vt:lpstr>
      <vt:lpstr>Some Expert Views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God</cp:lastModifiedBy>
  <cp:revision>112</cp:revision>
  <dcterms:created xsi:type="dcterms:W3CDTF">2006-08-16T00:00:00Z</dcterms:created>
  <dcterms:modified xsi:type="dcterms:W3CDTF">2021-03-07T09:38:34Z</dcterms:modified>
</cp:coreProperties>
</file>