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1"/>
  </p:notesMasterIdLst>
  <p:sldIdLst>
    <p:sldId id="256" r:id="rId2"/>
    <p:sldId id="353" r:id="rId3"/>
    <p:sldId id="358" r:id="rId4"/>
    <p:sldId id="354" r:id="rId5"/>
    <p:sldId id="347" r:id="rId6"/>
    <p:sldId id="355" r:id="rId7"/>
    <p:sldId id="350" r:id="rId8"/>
    <p:sldId id="356" r:id="rId9"/>
    <p:sldId id="357" r:id="rId10"/>
    <p:sldId id="341" r:id="rId11"/>
    <p:sldId id="352" r:id="rId12"/>
    <p:sldId id="349" r:id="rId13"/>
    <p:sldId id="345" r:id="rId14"/>
    <p:sldId id="346" r:id="rId15"/>
    <p:sldId id="360" r:id="rId16"/>
    <p:sldId id="361" r:id="rId17"/>
    <p:sldId id="362" r:id="rId18"/>
    <p:sldId id="363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6F2-ABB7-477A-BB39-52CE2775A8B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6D9-A290-42B3-8F58-C9BAD58D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A6D9-A290-42B3-8F58-C9BAD58DA6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04800"/>
            <a:ext cx="3886200" cy="502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SADBHAVNA COLLEGE OF    EDUCATION FOR  WOMEN RAIKOT , JALALDIWAL, LUDHIANA</a:t>
            </a:r>
          </a:p>
          <a:p>
            <a:endParaRPr lang="en-US" sz="44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026" name="Picture 2" descr="C:\Users\XTREM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191000" cy="3886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35052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6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8382000" cy="21852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0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 Communication </a:t>
            </a:r>
          </a:p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                                    </a:t>
            </a:r>
          </a:p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                                        Asst. Prpf. – Sunita Rani</a:t>
            </a:r>
            <a:endParaRPr lang="en-US" sz="4000" b="1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1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15275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458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Make Communication more Effective</a:t>
            </a:r>
          </a:p>
          <a:p>
            <a:pPr>
              <a:buNone/>
            </a:pPr>
            <a:r>
              <a:rPr lang="en-US" b="1" dirty="0" smtClean="0"/>
              <a:t> 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fontAlgn="base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1. Clarity and Completeness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2. Proper Language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3. Sound Organisation Structure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4. Consistent Behaviour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5. Gestures and Tone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381000"/>
            <a:ext cx="8077200" cy="6096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5. Gestures and Tone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6. Feedback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7. Orientation of Employees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8. Empathetic Listening and Avoid premature Evaluation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9. Motivation and Mutual confidence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10. Use of Grapevine</a:t>
            </a:r>
          </a:p>
          <a:p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3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6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1"/>
            <a:ext cx="85344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COLLEGE FILE\3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1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LLEGE FILE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THANKS</a:t>
            </a:r>
          </a:p>
        </p:txBody>
      </p:sp>
      <p:sp>
        <p:nvSpPr>
          <p:cNvPr id="13317" name="AutoShape 5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LLEGE FILE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763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  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8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               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229600" cy="598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1"/>
            <a:ext cx="81534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1"/>
            <a:ext cx="8001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1495</TotalTime>
  <Words>66</Words>
  <Application>Microsoft Office PowerPoint</Application>
  <PresentationFormat>On-screen Show 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samsung</cp:lastModifiedBy>
  <cp:revision>201</cp:revision>
  <dcterms:created xsi:type="dcterms:W3CDTF">2006-08-16T00:00:00Z</dcterms:created>
  <dcterms:modified xsi:type="dcterms:W3CDTF">2021-04-05T13:05:31Z</dcterms:modified>
</cp:coreProperties>
</file>