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5" r:id="rId9"/>
    <p:sldId id="262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E46F2-ABB7-477A-BB39-52CE2775A8B5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EA6D9-A290-42B3-8F58-C9BAD58DA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EA6D9-A290-42B3-8F58-C9BAD58DA6D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762000"/>
            <a:ext cx="6019800" cy="53340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SADBHAVNA COLLEGE OF    EDUCATION FOR WOMEN </a:t>
            </a:r>
          </a:p>
          <a:p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RAIKOT , JALALDIWAL, LUDHIANA</a:t>
            </a:r>
          </a:p>
          <a:p>
            <a:endParaRPr lang="en-US" sz="4400" b="1" dirty="0">
              <a:solidFill>
                <a:srgbClr val="002060"/>
              </a:solidFill>
              <a:latin typeface="Bookman Old Style" pitchFamily="18" charset="0"/>
              <a:ea typeface="Batang" pitchFamily="18" charset="-127"/>
              <a:cs typeface="Verdana" pitchFamily="34" charset="0"/>
            </a:endParaRPr>
          </a:p>
        </p:txBody>
      </p:sp>
      <p:pic>
        <p:nvPicPr>
          <p:cNvPr id="1026" name="Picture 2" descr="C:\Users\XTREME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04800"/>
            <a:ext cx="3502855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143000"/>
            <a:ext cx="8503920" cy="452628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9600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sz="9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   Thanks</a:t>
            </a:r>
            <a:endParaRPr lang="en-US" sz="9600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503920" cy="4114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9600" dirty="0" smtClean="0"/>
              <a:t>       </a:t>
            </a:r>
            <a:r>
              <a:rPr lang="en-US" sz="9600" dirty="0" smtClean="0"/>
              <a:t> </a:t>
            </a:r>
            <a:r>
              <a:rPr lang="en-US" sz="6900" b="1" dirty="0" smtClean="0">
                <a:solidFill>
                  <a:srgbClr val="7030A0"/>
                </a:solidFill>
              </a:rPr>
              <a:t>SUBJECT</a:t>
            </a:r>
            <a:endParaRPr lang="en-US" sz="69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6900" b="1" dirty="0" smtClean="0">
                <a:solidFill>
                  <a:srgbClr val="7030A0"/>
                </a:solidFill>
              </a:rPr>
              <a:t>   </a:t>
            </a:r>
            <a:r>
              <a:rPr lang="en-US" sz="6900" b="1" dirty="0" smtClean="0">
                <a:solidFill>
                  <a:srgbClr val="7030A0"/>
                </a:solidFill>
              </a:rPr>
              <a:t>       Techniques </a:t>
            </a:r>
          </a:p>
          <a:p>
            <a:pPr>
              <a:buNone/>
            </a:pPr>
            <a:r>
              <a:rPr lang="en-US" sz="6900" b="1" dirty="0" smtClean="0">
                <a:solidFill>
                  <a:srgbClr val="7030A0"/>
                </a:solidFill>
              </a:rPr>
              <a:t> </a:t>
            </a:r>
            <a:r>
              <a:rPr lang="en-US" sz="6900" b="1" dirty="0" smtClean="0">
                <a:solidFill>
                  <a:srgbClr val="7030A0"/>
                </a:solidFill>
              </a:rPr>
              <a:t>                 </a:t>
            </a:r>
            <a:r>
              <a:rPr lang="en-US" sz="6900" b="1" dirty="0" smtClean="0">
                <a:solidFill>
                  <a:srgbClr val="7030A0"/>
                </a:solidFill>
              </a:rPr>
              <a:t>of     </a:t>
            </a:r>
          </a:p>
          <a:p>
            <a:pPr>
              <a:buNone/>
            </a:pPr>
            <a:r>
              <a:rPr lang="en-US" sz="6900" b="1" dirty="0" smtClean="0">
                <a:solidFill>
                  <a:srgbClr val="7030A0"/>
                </a:solidFill>
              </a:rPr>
              <a:t> </a:t>
            </a:r>
            <a:r>
              <a:rPr lang="en-US" sz="6900" b="1" dirty="0" smtClean="0">
                <a:solidFill>
                  <a:srgbClr val="7030A0"/>
                </a:solidFill>
              </a:rPr>
              <a:t>           </a:t>
            </a:r>
            <a:r>
              <a:rPr lang="en-US" sz="6900" b="1" dirty="0" smtClean="0">
                <a:solidFill>
                  <a:srgbClr val="7030A0"/>
                </a:solidFill>
              </a:rPr>
              <a:t>Teaching</a:t>
            </a:r>
            <a:endParaRPr lang="en-US" sz="69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3716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            TOPIC</a:t>
            </a:r>
            <a:endParaRPr lang="en-US" sz="6000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686800" cy="449580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6600" b="1" dirty="0" smtClean="0">
                <a:latin typeface="Aharoni" pitchFamily="2" charset="-79"/>
                <a:cs typeface="Aharoni" pitchFamily="2" charset="-79"/>
              </a:rPr>
              <a:t>         </a:t>
            </a:r>
            <a:r>
              <a:rPr lang="en-US" sz="6600" b="1" dirty="0" smtClean="0">
                <a:latin typeface="Aharoni" pitchFamily="2" charset="-79"/>
                <a:cs typeface="Aharoni" pitchFamily="2" charset="-79"/>
              </a:rPr>
              <a:t>Concept </a:t>
            </a:r>
          </a:p>
          <a:p>
            <a:pPr>
              <a:buNone/>
            </a:pPr>
            <a:r>
              <a:rPr lang="en-US" sz="6600" b="1" dirty="0" smtClean="0">
                <a:latin typeface="Aharoni" pitchFamily="2" charset="-79"/>
                <a:cs typeface="Aharoni" pitchFamily="2" charset="-79"/>
              </a:rPr>
              <a:t>              of    </a:t>
            </a:r>
          </a:p>
          <a:p>
            <a:pPr>
              <a:buNone/>
            </a:pPr>
            <a:r>
              <a:rPr lang="en-US" sz="66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6600" b="1" dirty="0" smtClean="0">
                <a:latin typeface="Aharoni" pitchFamily="2" charset="-79"/>
                <a:cs typeface="Aharoni" pitchFamily="2" charset="-79"/>
              </a:rPr>
              <a:t>       </a:t>
            </a:r>
            <a:r>
              <a:rPr lang="en-US" sz="6600" b="1" dirty="0" smtClean="0">
                <a:latin typeface="Aharoni" pitchFamily="2" charset="-79"/>
                <a:cs typeface="Aharoni" pitchFamily="2" charset="-79"/>
              </a:rPr>
              <a:t>Teaching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580533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534400" cy="1828800"/>
          </a:xfrm>
        </p:spPr>
        <p:txBody>
          <a:bodyPr>
            <a:noAutofit/>
          </a:bodyPr>
          <a:lstStyle/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 </a:t>
            </a:r>
            <a:r>
              <a:rPr lang="en-US" sz="4800" dirty="0" smtClean="0"/>
              <a:t>   </a:t>
            </a:r>
            <a:r>
              <a:rPr lang="en-US" sz="6000" b="1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Concept </a:t>
            </a:r>
            <a:r>
              <a:rPr lang="en-US" sz="6000" b="1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of teaching</a:t>
            </a:r>
            <a:r>
              <a:rPr lang="en-US" sz="6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60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sz="60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Teaching </a:t>
            </a: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is a process in which one individual teaches or instruct another individual. Teaching is considered as the act of imparting instructions to the learners in the classroom situation. It is watching systematically. </a:t>
            </a:r>
            <a:endParaRPr lang="en-US" sz="4000" dirty="0" smtClean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8296581" cy="62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9144000" cy="6331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"/>
            <a:ext cx="8305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457200"/>
            <a:ext cx="8382000" cy="5562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Dewey:- considers it as a manipulation of the situation, where the learner will acquire skills and insight with his own initiation</a:t>
            </a:r>
            <a:r>
              <a:rPr lang="en-US" sz="3600" dirty="0" smtClean="0"/>
              <a:t>.</a:t>
            </a:r>
          </a:p>
          <a:p>
            <a:pPr>
              <a:buNone/>
            </a:pP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Smith’s:- eaching is a system of actions intended to produce learning.</a:t>
            </a:r>
          </a:p>
          <a:p>
            <a:pPr>
              <a:buNone/>
            </a:pP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Clarke’s:- Teaching refers to activities that are designed and performed to produce change in syudent behaviour.</a:t>
            </a:r>
          </a:p>
          <a:p>
            <a:pPr>
              <a:buNone/>
            </a:pP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Gage’s:- Teaching is a from of inter-personal imfluence aimed at changing the behaviour potential of another person</a:t>
            </a:r>
          </a:p>
          <a:p>
            <a:pPr>
              <a:buNone/>
            </a:pPr>
            <a:endParaRPr lang="en-US" sz="3200" dirty="0" smtClean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en-US" sz="3200" dirty="0" smtClean="0">
              <a:solidFill>
                <a:srgbClr val="7030A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249</TotalTime>
  <Words>141</Words>
  <Application>Microsoft Office PowerPoint</Application>
  <PresentationFormat>On-screen Show (4:3)</PresentationFormat>
  <Paragraphs>27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Slide 1</vt:lpstr>
      <vt:lpstr>Slide 2</vt:lpstr>
      <vt:lpstr>             TOPIC</vt:lpstr>
      <vt:lpstr>Slide 4</vt:lpstr>
      <vt:lpstr>         Concept of teaching 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God</cp:lastModifiedBy>
  <cp:revision>36</cp:revision>
  <dcterms:created xsi:type="dcterms:W3CDTF">2006-08-16T00:00:00Z</dcterms:created>
  <dcterms:modified xsi:type="dcterms:W3CDTF">2021-01-25T12:52:44Z</dcterms:modified>
</cp:coreProperties>
</file>