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1"/>
  </p:notesMasterIdLst>
  <p:sldIdLst>
    <p:sldId id="256" r:id="rId2"/>
    <p:sldId id="324" r:id="rId3"/>
    <p:sldId id="309" r:id="rId4"/>
    <p:sldId id="304" r:id="rId5"/>
    <p:sldId id="311" r:id="rId6"/>
    <p:sldId id="313" r:id="rId7"/>
    <p:sldId id="312" r:id="rId8"/>
    <p:sldId id="315" r:id="rId9"/>
    <p:sldId id="326" r:id="rId10"/>
    <p:sldId id="314" r:id="rId11"/>
    <p:sldId id="316" r:id="rId12"/>
    <p:sldId id="325" r:id="rId13"/>
    <p:sldId id="317" r:id="rId14"/>
    <p:sldId id="318" r:id="rId15"/>
    <p:sldId id="305" r:id="rId16"/>
    <p:sldId id="310" r:id="rId17"/>
    <p:sldId id="303" r:id="rId18"/>
    <p:sldId id="30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1066800"/>
            <a:ext cx="4038600" cy="495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419100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Computer Assisted Instruction</a:t>
            </a:r>
            <a:endParaRPr lang="en-US" sz="28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838200"/>
            <a:ext cx="7619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COLLEGE FILE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609600"/>
            <a:ext cx="81533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Use of CAI in Education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Teaching and instruction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Drill and oractice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Simulation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Tutorial and dialogue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Data processing for research</a:t>
            </a:r>
            <a:endParaRPr lang="en-US" sz="4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COLLEGE FILE\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609600"/>
            <a:ext cx="78485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COLLEGE FILE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6096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050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 descr="G:\COLLEGE FILE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55319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COLLEGE FILE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838200"/>
            <a:ext cx="8001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COLLEGE FILE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304800"/>
            <a:ext cx="76961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LLEGE FILE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066800"/>
            <a:ext cx="670559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THANKS</a:t>
            </a: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4478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762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609600"/>
            <a:ext cx="7848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838200"/>
            <a:ext cx="8153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762000"/>
            <a:ext cx="7772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COLLEGE FILE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685800"/>
            <a:ext cx="77723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Types of CAI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Logo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Simulation and gaming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Controlled learning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Modes of CAI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70C0"/>
                </a:solidFill>
                <a:cs typeface="Aharoni" pitchFamily="2" charset="-79"/>
              </a:rPr>
              <a:t>Computer-Managed Instruction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70C0"/>
                </a:solidFill>
                <a:cs typeface="Aharoni" pitchFamily="2" charset="-79"/>
              </a:rPr>
              <a:t>Computer-Assisted Instruction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70C0"/>
                </a:solidFill>
                <a:cs typeface="Aharoni" pitchFamily="2" charset="-79"/>
              </a:rPr>
              <a:t>Computer-based Instruction Simulation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1164</TotalTime>
  <Words>66</Words>
  <Application>Microsoft Office PowerPoint</Application>
  <PresentationFormat>On-screen Show (4:3)</PresentationFormat>
  <Paragraphs>23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    Types of CAI</vt:lpstr>
      <vt:lpstr>Slide 10</vt:lpstr>
      <vt:lpstr>Slide 11</vt:lpstr>
      <vt:lpstr>Use of CAI in Education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God</cp:lastModifiedBy>
  <cp:revision>152</cp:revision>
  <dcterms:created xsi:type="dcterms:W3CDTF">2006-08-16T00:00:00Z</dcterms:created>
  <dcterms:modified xsi:type="dcterms:W3CDTF">2021-03-19T14:08:46Z</dcterms:modified>
</cp:coreProperties>
</file>