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8"/>
  </p:notesMasterIdLst>
  <p:sldIdLst>
    <p:sldId id="256" r:id="rId2"/>
    <p:sldId id="329" r:id="rId3"/>
    <p:sldId id="330" r:id="rId4"/>
    <p:sldId id="327" r:id="rId5"/>
    <p:sldId id="334" r:id="rId6"/>
    <p:sldId id="335" r:id="rId7"/>
    <p:sldId id="328" r:id="rId8"/>
    <p:sldId id="331" r:id="rId9"/>
    <p:sldId id="309" r:id="rId10"/>
    <p:sldId id="304" r:id="rId11"/>
    <p:sldId id="312" r:id="rId12"/>
    <p:sldId id="315" r:id="rId13"/>
    <p:sldId id="333" r:id="rId14"/>
    <p:sldId id="325" r:id="rId15"/>
    <p:sldId id="33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04800"/>
            <a:ext cx="4038600" cy="5715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41910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Attainment Model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         Strategies in concept </a:t>
            </a:r>
          </a:p>
          <a:p>
            <a:pPr>
              <a:buNone/>
            </a:pP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           Attainment Model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Contemporary micro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analysis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Safe Centralization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Activity for center</a:t>
            </a:r>
            <a:endParaRPr lang="en-US" sz="4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  Characteristics of Attainment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                   Model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Development of Reasoning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Development of Imagination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Intellectual Development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Observation</a:t>
            </a:r>
          </a:p>
          <a:p>
            <a:pPr>
              <a:buFont typeface="Courier New" pitchFamily="49" charset="0"/>
              <a:buChar char="o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Analytical qualities</a:t>
            </a:r>
            <a:endParaRPr lang="en-US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Participating physically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Habit of self analysis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Personal attention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No depression</a:t>
            </a:r>
          </a:p>
          <a:p>
            <a:pPr>
              <a:buFont typeface="Courier New" pitchFamily="49" charset="0"/>
              <a:buChar char="o"/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Experiment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      Bacic Assumptions 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Capacity of concept formation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Reducing complexities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Elements of concept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Sme stragegies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Two components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Determining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Concept formation and conceot attainment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Reception and selection</a:t>
            </a:r>
          </a:p>
          <a:p>
            <a:pPr>
              <a:buNone/>
            </a:pPr>
            <a:endParaRPr lang="en-US" sz="40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  </a:t>
            </a:r>
            <a:r>
              <a:rPr lang="en-US" sz="5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Demerits of Attainment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            Model</a:t>
            </a:r>
          </a:p>
          <a:p>
            <a:pPr>
              <a:buNone/>
            </a:pPr>
            <a:endParaRPr lang="en-US" sz="40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No Attention</a:t>
            </a:r>
          </a:p>
          <a:p>
            <a:pPr>
              <a:buFont typeface="Wingdings" pitchFamily="2" charset="2"/>
              <a:buChar char="ü"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Wrong thinking</a:t>
            </a:r>
          </a:p>
          <a:p>
            <a:pPr>
              <a:buFont typeface="Wingdings" pitchFamily="2" charset="2"/>
              <a:buChar char="ü"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No participation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Ways to success of Atrtainment </a:t>
            </a:r>
          </a:p>
          <a:p>
            <a:pPr>
              <a:buNone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                   Model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Small groups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Instructions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Example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Formation of groups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Encourage tp particpate</a:t>
            </a:r>
            <a:endParaRPr lang="en-US" sz="4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1"/>
            <a:ext cx="78485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1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Diagram 3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1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Autofit/>
          </a:bodyPr>
          <a:lstStyle/>
          <a:p>
            <a:r>
              <a:rPr lang="en-US" sz="1400" b="1" i="1" dirty="0" smtClean="0">
                <a:latin typeface="Aharoni" pitchFamily="2" charset="-79"/>
                <a:cs typeface="Aharoni" pitchFamily="2" charset="-79"/>
              </a:rPr>
              <a:t>Phases of Concept Attainment Model</a:t>
            </a:r>
            <a:endParaRPr lang="en-US" sz="14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Phase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Outline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Activity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Phase One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Presentation of Data and Identification of Concept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    1.Teacher present labeled examples.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2.Students compare attributes in positive and negative example.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3.Students generate and test hypotheses.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4.Students state a definition according to the essential attributes.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1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14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 Phase Two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Testing Attainment of the Concept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1.     Students identify additional unlabeled examples as yes or no.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2.     Teacher confirms hypotheses, names concepts and re-states definitions according to essential attributes.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3.     Students generate examples.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Phase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Three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Analysis of Thinking Strategies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1.     Students describe thoughts.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2.     Students discuss role of hypotheses and attributes.</a:t>
            </a:r>
          </a:p>
          <a:p>
            <a:r>
              <a:rPr lang="en-US" sz="1400" b="1" dirty="0" smtClean="0">
                <a:latin typeface="Aharoni" pitchFamily="2" charset="-79"/>
                <a:cs typeface="Aharoni" pitchFamily="2" charset="-79"/>
              </a:rPr>
              <a:t>3.     Students discuss type and number of hypotheses.</a:t>
            </a:r>
          </a:p>
          <a:p>
            <a:endParaRPr lang="en-US" sz="1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 Basic Opinion of Attainment Model</a:t>
            </a:r>
          </a:p>
          <a:p>
            <a:pPr>
              <a:buNone/>
            </a:pPr>
            <a:endParaRPr lang="en-US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Ability of concept formation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Reducing complexity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Elements of concept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Example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Characteristics</a:t>
            </a:r>
          </a:p>
          <a:p>
            <a:pP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</a:rPr>
              <a:t>Qualitative values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Same strategies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Two parts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Determining concept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Attaining concept</a:t>
            </a:r>
          </a:p>
          <a:p>
            <a:pPr>
              <a:buFont typeface="Wingdings" pitchFamily="2" charset="2"/>
              <a:buChar char="§"/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Attaining and selection</a:t>
            </a:r>
          </a:p>
          <a:p>
            <a:pPr>
              <a:buNone/>
            </a:pPr>
            <a:endParaRPr lang="en-US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1"/>
            <a:ext cx="8000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1258</TotalTime>
  <Words>186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168</cp:revision>
  <dcterms:created xsi:type="dcterms:W3CDTF">2006-08-16T00:00:00Z</dcterms:created>
  <dcterms:modified xsi:type="dcterms:W3CDTF">2021-03-30T10:31:24Z</dcterms:modified>
</cp:coreProperties>
</file>