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D14A8C-C1E2-4370-B96A-268C18C8200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F0483B-3806-444E-83E0-6783C9647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971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Knowledge </a:t>
            </a:r>
            <a:br>
              <a:rPr lang="en-US" dirty="0" smtClean="0"/>
            </a:br>
            <a:r>
              <a:rPr lang="en-US" dirty="0" smtClean="0"/>
              <a:t>unit 3 </a:t>
            </a:r>
            <a:br>
              <a:rPr lang="en-US" dirty="0" smtClean="0"/>
            </a:br>
            <a:r>
              <a:rPr lang="en-US" dirty="0" smtClean="0"/>
              <a:t>philosophical bases of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HARINDER KAUR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Asst.Professor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  is  awareness or understanding   of    facts, information , skills which are acquired through experience or education by perceiving, discovering or learning.</a:t>
            </a:r>
          </a:p>
          <a:p>
            <a:r>
              <a:rPr lang="en-US" dirty="0" smtClean="0"/>
              <a:t>It gives us strength to know what is right and what is wrong.</a:t>
            </a:r>
          </a:p>
          <a:p>
            <a:r>
              <a:rPr lang="en-US" dirty="0" smtClean="0"/>
              <a:t>It is our inner development.</a:t>
            </a:r>
          </a:p>
          <a:p>
            <a:r>
              <a:rPr lang="en-US" dirty="0" smtClean="0"/>
              <a:t>It controls our mind.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is the grand total of known and unknown entities and is the result of human efforts or endeavors and past experiences accumulated through generations.</a:t>
            </a:r>
          </a:p>
          <a:p>
            <a:r>
              <a:rPr lang="en-US" dirty="0" smtClean="0"/>
              <a:t>In philosophy  the study of knowledge is called epistemology.</a:t>
            </a:r>
          </a:p>
          <a:p>
            <a:r>
              <a:rPr lang="en-US" dirty="0" smtClean="0"/>
              <a:t>It can be implicit or explicit.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Knowledge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facts, feelings or experiences known by a person or group of people.</a:t>
            </a:r>
          </a:p>
          <a:p>
            <a:r>
              <a:rPr lang="en-US" dirty="0" smtClean="0"/>
              <a:t>Specific information about a subject</a:t>
            </a:r>
          </a:p>
          <a:p>
            <a:r>
              <a:rPr lang="en-US" dirty="0" smtClean="0"/>
              <a:t>It is the state of knowing.</a:t>
            </a:r>
          </a:p>
          <a:p>
            <a:r>
              <a:rPr lang="en-US" dirty="0" smtClean="0"/>
              <a:t>Awareness, consciousness and familiarity gained by experience or learning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knowledge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Hobbies :knowledge is power.</a:t>
            </a:r>
          </a:p>
          <a:p>
            <a:r>
              <a:rPr lang="en-US" dirty="0" smtClean="0"/>
              <a:t>Socrates :knowledge is highest virtue.</a:t>
            </a:r>
          </a:p>
          <a:p>
            <a:r>
              <a:rPr lang="en-US" dirty="0" smtClean="0"/>
              <a:t>Rusk: knowledge is what enlightens the human mind.</a:t>
            </a:r>
          </a:p>
          <a:p>
            <a:r>
              <a:rPr lang="en-US" dirty="0" smtClean="0"/>
              <a:t>NCF 2005: it can be conceived as experience </a:t>
            </a:r>
            <a:r>
              <a:rPr lang="en-US" dirty="0" err="1" smtClean="0"/>
              <a:t>organised</a:t>
            </a:r>
            <a:r>
              <a:rPr lang="en-US" dirty="0" smtClean="0"/>
              <a:t> through language into pattern.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It is human capital.</a:t>
            </a:r>
          </a:p>
          <a:p>
            <a:r>
              <a:rPr lang="en-US" dirty="0" smtClean="0"/>
              <a:t>It makes man complete.</a:t>
            </a:r>
          </a:p>
          <a:p>
            <a:r>
              <a:rPr lang="en-US" dirty="0" smtClean="0"/>
              <a:t>No end of knowledge.</a:t>
            </a:r>
          </a:p>
          <a:p>
            <a:r>
              <a:rPr lang="en-US" dirty="0" smtClean="0"/>
              <a:t>Experiences ,activities ,facts values are useful sources.</a:t>
            </a:r>
          </a:p>
          <a:p>
            <a:r>
              <a:rPr lang="en-US" dirty="0" smtClean="0"/>
              <a:t>Based on realities of life.</a:t>
            </a:r>
          </a:p>
          <a:p>
            <a:r>
              <a:rPr lang="en-US" dirty="0" smtClean="0"/>
              <a:t>Continuous process.</a:t>
            </a:r>
          </a:p>
          <a:p>
            <a:r>
              <a:rPr lang="en-US" dirty="0" smtClean="0"/>
              <a:t>It is a means to develop perspectives.</a:t>
            </a:r>
          </a:p>
          <a:p>
            <a:r>
              <a:rPr lang="en-US" dirty="0" smtClean="0"/>
              <a:t>It is cumulative in nature.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Nature of knowledge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Sensory experience</a:t>
            </a:r>
          </a:p>
          <a:p>
            <a:r>
              <a:rPr lang="en-US" dirty="0" smtClean="0"/>
              <a:t>Reasoning</a:t>
            </a:r>
          </a:p>
          <a:p>
            <a:r>
              <a:rPr lang="en-US" dirty="0" smtClean="0"/>
              <a:t>Intuition</a:t>
            </a:r>
          </a:p>
          <a:p>
            <a:r>
              <a:rPr lang="en-US" dirty="0" smtClean="0"/>
              <a:t>Revelation</a:t>
            </a:r>
          </a:p>
          <a:p>
            <a:r>
              <a:rPr lang="en-US" dirty="0" smtClean="0"/>
              <a:t>Rationalism</a:t>
            </a:r>
          </a:p>
          <a:p>
            <a:r>
              <a:rPr lang="en-US" dirty="0" smtClean="0"/>
              <a:t>Science</a:t>
            </a:r>
          </a:p>
          <a:p>
            <a:r>
              <a:rPr lang="en-US" dirty="0" smtClean="0"/>
              <a:t>Verbal authority</a:t>
            </a:r>
          </a:p>
          <a:p>
            <a:r>
              <a:rPr lang="en-US" dirty="0" smtClean="0"/>
              <a:t>Experiments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knowledge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246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Knowledge  unit 3  philosophical bases of education</vt:lpstr>
      <vt:lpstr>KNOWLEDGE</vt:lpstr>
      <vt:lpstr>Knowledge</vt:lpstr>
      <vt:lpstr>Characteristics of knowledge</vt:lpstr>
      <vt:lpstr>Definitions  </vt:lpstr>
      <vt:lpstr>Nature of knowledge</vt:lpstr>
      <vt:lpstr>Sources of knowledge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6</cp:revision>
  <dcterms:created xsi:type="dcterms:W3CDTF">2021-03-22T18:07:59Z</dcterms:created>
  <dcterms:modified xsi:type="dcterms:W3CDTF">2021-03-22T18:33:51Z</dcterms:modified>
</cp:coreProperties>
</file>