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4" r:id="rId6"/>
    <p:sldId id="262" r:id="rId7"/>
    <p:sldId id="265" r:id="rId8"/>
    <p:sldId id="259" r:id="rId9"/>
    <p:sldId id="266" r:id="rId10"/>
    <p:sldId id="267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61CCF-DC1D-422D-9B2A-A9BA76996442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6037-3213-45A1-B14A-8B79002D8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61CCF-DC1D-422D-9B2A-A9BA76996442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6037-3213-45A1-B14A-8B79002D8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61CCF-DC1D-422D-9B2A-A9BA76996442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6037-3213-45A1-B14A-8B79002D8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61CCF-DC1D-422D-9B2A-A9BA76996442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6037-3213-45A1-B14A-8B79002D8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61CCF-DC1D-422D-9B2A-A9BA76996442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6037-3213-45A1-B14A-8B79002D8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61CCF-DC1D-422D-9B2A-A9BA76996442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6037-3213-45A1-B14A-8B79002D8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61CCF-DC1D-422D-9B2A-A9BA76996442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6037-3213-45A1-B14A-8B79002D8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61CCF-DC1D-422D-9B2A-A9BA76996442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6037-3213-45A1-B14A-8B79002D8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61CCF-DC1D-422D-9B2A-A9BA76996442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6037-3213-45A1-B14A-8B79002D8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61CCF-DC1D-422D-9B2A-A9BA76996442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6037-3213-45A1-B14A-8B79002D8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F61CCF-DC1D-422D-9B2A-A9BA76996442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766037-3213-45A1-B14A-8B79002D8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F61CCF-DC1D-422D-9B2A-A9BA76996442}" type="datetimeFigureOut">
              <a:rPr lang="en-US" smtClean="0"/>
              <a:pPr/>
              <a:t>3/22/2021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66037-3213-45A1-B14A-8B79002D8856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7201"/>
            <a:ext cx="7772400" cy="2895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FACETS OF KNOWLEDGE</a:t>
            </a:r>
            <a:br>
              <a:rPr lang="en-US" dirty="0" smtClean="0"/>
            </a:br>
            <a:r>
              <a:rPr lang="en-US" dirty="0" smtClean="0"/>
              <a:t>UNIT 3 PART </a:t>
            </a:r>
            <a:r>
              <a:rPr lang="en-US" dirty="0" smtClean="0"/>
              <a:t>1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Philosophical bases of knowledge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81400"/>
            <a:ext cx="6400800" cy="18288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                             HARINDER KAUR</a:t>
            </a:r>
            <a:endParaRPr lang="en-US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                  </a:t>
            </a:r>
            <a:r>
              <a:rPr lang="en-US" dirty="0" err="1" smtClean="0">
                <a:solidFill>
                  <a:schemeClr val="tx1"/>
                </a:solidFill>
              </a:rPr>
              <a:t>Asst.Professor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 of school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Those aspects of knowledge that operate before and after school</a:t>
            </a:r>
          </a:p>
          <a:p>
            <a:r>
              <a:rPr lang="en-US" dirty="0" smtClean="0"/>
              <a:t>It is intended to help, develop and nurture.</a:t>
            </a:r>
          </a:p>
          <a:p>
            <a:r>
              <a:rPr lang="en-US" dirty="0" smtClean="0"/>
              <a:t>Based on cultural values and norms.</a:t>
            </a:r>
          </a:p>
          <a:p>
            <a:r>
              <a:rPr lang="en-US" dirty="0" smtClean="0"/>
              <a:t>Life long process.</a:t>
            </a:r>
          </a:p>
          <a:p>
            <a:r>
              <a:rPr lang="en-US" dirty="0" smtClean="0"/>
              <a:t>It provides motivation for further activity and learning.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Facets of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facet is a particular aspect or feature of something.</a:t>
            </a:r>
          </a:p>
          <a:p>
            <a:r>
              <a:rPr lang="en-US" dirty="0" smtClean="0"/>
              <a:t>Facets are used to establish the attribute, value and tell way to process the attribute.</a:t>
            </a:r>
          </a:p>
          <a:p>
            <a:r>
              <a:rPr lang="en-US" dirty="0" smtClean="0"/>
              <a:t>Facet is a means of providing extended knowledge about an attribute of a frame.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facets of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1) local and universal knowledge</a:t>
            </a:r>
          </a:p>
          <a:p>
            <a:pPr>
              <a:buNone/>
            </a:pPr>
            <a:r>
              <a:rPr lang="en-US" dirty="0" smtClean="0"/>
              <a:t>   Local :It is the knowledge that people in a given community have  developed overtime and continue to develop it.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Based on experience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Adapted to the local culture and environment.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Dynamic and changing.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Universal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>
            <a:normAutofit/>
          </a:bodyPr>
          <a:lstStyle/>
          <a:p>
            <a:r>
              <a:rPr lang="en-US" dirty="0" smtClean="0"/>
              <a:t>Knowledge is related to the universe, all nature or all existing things.</a:t>
            </a:r>
          </a:p>
          <a:p>
            <a:r>
              <a:rPr lang="en-US" dirty="0" smtClean="0"/>
              <a:t>It is experienced to everyone existing for everyone</a:t>
            </a:r>
          </a:p>
          <a:p>
            <a:r>
              <a:rPr lang="en-US" dirty="0" smtClean="0"/>
              <a:t>It is affecting, concerning or involving all.</a:t>
            </a:r>
          </a:p>
          <a:p>
            <a:r>
              <a:rPr lang="en-US" dirty="0" smtClean="0"/>
              <a:t>Includes all skills, branches of learning which are adapted to varied needs and requirement of universe.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Administrator\My Documents\Downloads\theory-of-knowledge-28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</a:t>
            </a:r>
            <a:r>
              <a:rPr lang="en-US" dirty="0" smtClean="0"/>
              <a:t>.Theory and practical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Theoretical :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Teaches us why concepts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Deeper understanding of a concept.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It prepares to set a direction for future education.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Helps insetting strategies.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Helps in understanding of whole, builds the context.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Practical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Leads to a deeper understanding of a concept through the act of doing and personal experiences.</a:t>
            </a:r>
          </a:p>
          <a:p>
            <a:r>
              <a:rPr lang="en-US" dirty="0" smtClean="0"/>
              <a:t>Acquiring specific techniques.</a:t>
            </a:r>
          </a:p>
          <a:p>
            <a:r>
              <a:rPr lang="en-US" dirty="0" smtClean="0"/>
              <a:t>Learning through doing and experiencing.</a:t>
            </a:r>
          </a:p>
          <a:p>
            <a:pPr>
              <a:buNone/>
            </a:pPr>
            <a:r>
              <a:rPr lang="en-US" dirty="0" smtClean="0"/>
              <a:t>                            so theory is learnt through in the vacuum, the practical is learnt through reality of life.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 descr="C:\Documents and Settings\Administrator\My Documents\Downloads\theory-of-knowledge-30-63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905000"/>
          </a:xfrm>
        </p:spPr>
        <p:txBody>
          <a:bodyPr>
            <a:normAutofit/>
          </a:bodyPr>
          <a:lstStyle/>
          <a:p>
            <a:r>
              <a:rPr lang="en-US" dirty="0" smtClean="0"/>
              <a:t>5.School and out of school knowledge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It is said to be organized knowledge guided by a formal curriculum.</a:t>
            </a:r>
          </a:p>
          <a:p>
            <a:r>
              <a:rPr lang="en-US" dirty="0" smtClean="0"/>
              <a:t>Learning of academic facts and concepts through a formal syllabus.</a:t>
            </a:r>
          </a:p>
          <a:p>
            <a:r>
              <a:rPr lang="en-US" dirty="0" smtClean="0"/>
              <a:t>It is lifelong and motivated by self interest, exploration, social interaction, curiosity.</a:t>
            </a:r>
          </a:p>
          <a:p>
            <a:r>
              <a:rPr lang="en-US" dirty="0" smtClean="0"/>
              <a:t>It includes learning activities.</a:t>
            </a:r>
          </a:p>
          <a:p>
            <a:r>
              <a:rPr lang="en-US" dirty="0" smtClean="0"/>
              <a:t>It is structured from primary to university with a varied of specialized program.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349</Words>
  <Application>Microsoft Office PowerPoint</Application>
  <PresentationFormat>On-screen Show (4:3)</PresentationFormat>
  <Paragraphs>42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FACETS OF KNOWLEDGE UNIT 3 PART 1  Philosophical bases of knowledge </vt:lpstr>
      <vt:lpstr>Facets of knowledge</vt:lpstr>
      <vt:lpstr>Types of facets of knowledge</vt:lpstr>
      <vt:lpstr>Universal knowledge</vt:lpstr>
      <vt:lpstr>Slide 5</vt:lpstr>
      <vt:lpstr>3.Theory and practical</vt:lpstr>
      <vt:lpstr>Practical knowledge</vt:lpstr>
      <vt:lpstr>Slide 8</vt:lpstr>
      <vt:lpstr>5.School and out of school knowledge</vt:lpstr>
      <vt:lpstr>Out of school knowledge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18</cp:revision>
  <dcterms:created xsi:type="dcterms:W3CDTF">2021-03-22T02:01:24Z</dcterms:created>
  <dcterms:modified xsi:type="dcterms:W3CDTF">2021-03-22T03:01:17Z</dcterms:modified>
</cp:coreProperties>
</file>