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3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EBBA4B-096F-4DDF-8F83-F746F1BF57F7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2814D6-0EA5-4049-835C-8F8CAB00D2C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         Unit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part </a:t>
            </a:r>
            <a:r>
              <a:rPr lang="en-US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Philosophical </a:t>
            </a:r>
            <a:r>
              <a:rPr lang="en-US" dirty="0" smtClean="0"/>
              <a:t>bases of education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HARINDER </a:t>
            </a:r>
            <a:r>
              <a:rPr lang="en-US" dirty="0" smtClean="0"/>
              <a:t>KAUR</a:t>
            </a:r>
          </a:p>
          <a:p>
            <a:pPr>
              <a:buNone/>
            </a:pPr>
            <a:r>
              <a:rPr lang="en-US" dirty="0" smtClean="0"/>
              <a:t>                                </a:t>
            </a:r>
            <a:r>
              <a:rPr lang="en-US" dirty="0" smtClean="0"/>
              <a:t> </a:t>
            </a:r>
            <a:r>
              <a:rPr lang="en-US" dirty="0" smtClean="0"/>
              <a:t>Asst.Professor</a:t>
            </a:r>
          </a:p>
          <a:p>
            <a:pPr>
              <a:buNone/>
            </a:pPr>
            <a:r>
              <a:rPr lang="en-US" dirty="0" smtClean="0"/>
              <a:t>                                </a:t>
            </a:r>
            <a:r>
              <a:rPr lang="en-US" dirty="0" smtClean="0"/>
              <a:t> </a:t>
            </a:r>
            <a:r>
              <a:rPr lang="en-US" dirty="0" smtClean="0"/>
              <a:t>Sadbhavna College Of  Education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Tolerance </a:t>
            </a:r>
          </a:p>
          <a:p>
            <a:r>
              <a:rPr lang="en-US" dirty="0" smtClean="0"/>
              <a:t>Non violence</a:t>
            </a:r>
          </a:p>
          <a:p>
            <a:r>
              <a:rPr lang="en-US" dirty="0" smtClean="0"/>
              <a:t>Courtesy-humility : it is ingrained or part of Indian culture.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Showing respect towards elders, parents, teachers.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Patience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Appreciating others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values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Religion: all the religions recommend common values:</a:t>
            </a:r>
          </a:p>
          <a:p>
            <a:pPr>
              <a:buNone/>
            </a:pPr>
            <a:r>
              <a:rPr lang="en-US" dirty="0" smtClean="0"/>
              <a:t>                        Pursuit of truth</a:t>
            </a:r>
          </a:p>
          <a:p>
            <a:pPr>
              <a:buNone/>
            </a:pPr>
            <a:r>
              <a:rPr lang="en-US" dirty="0" smtClean="0"/>
              <a:t>                        Dignity of labor</a:t>
            </a:r>
          </a:p>
          <a:p>
            <a:pPr>
              <a:buNone/>
            </a:pPr>
            <a:r>
              <a:rPr lang="en-US" dirty="0" smtClean="0"/>
              <a:t>                        Welfare of mankind</a:t>
            </a:r>
          </a:p>
          <a:p>
            <a:pPr>
              <a:buNone/>
            </a:pPr>
            <a:r>
              <a:rPr lang="en-US" dirty="0" smtClean="0"/>
              <a:t>                        Tolerance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Philosophy: defined as the knowledge and seeking a logical truth about the reality and theory of values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values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its impact on the minds of the individual and society.</a:t>
            </a:r>
          </a:p>
          <a:p>
            <a:r>
              <a:rPr lang="en-US" dirty="0" smtClean="0"/>
              <a:t>Literature leads to rational thinking based on love ,sympathy and understanding.</a:t>
            </a:r>
          </a:p>
          <a:p>
            <a:r>
              <a:rPr lang="en-US" dirty="0" smtClean="0"/>
              <a:t>It inculcates positive thinking, right type of conduct and value pattern.</a:t>
            </a:r>
          </a:p>
          <a:p>
            <a:r>
              <a:rPr lang="en-US" dirty="0" smtClean="0"/>
              <a:t>It influence human emotions and feelings.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the significant sources of values.</a:t>
            </a:r>
          </a:p>
          <a:p>
            <a:r>
              <a:rPr lang="en-US" dirty="0" smtClean="0"/>
              <a:t>They influence value pattern and living pattern to a great extent.</a:t>
            </a:r>
          </a:p>
          <a:p>
            <a:r>
              <a:rPr lang="en-US" dirty="0" smtClean="0"/>
              <a:t>They influence social , beliefs, social practices,manners,way of thinking , rituals, norms.</a:t>
            </a:r>
          </a:p>
          <a:p>
            <a:r>
              <a:rPr lang="en-US" dirty="0" smtClean="0"/>
              <a:t>Society is dynamic- growing, changing, developing. It is to constantly a value pattern.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customs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Science is a body of systematized     knowledge evolved through observation, experimentation and rational thinking. It has transformed man’s material environment.</a:t>
            </a:r>
          </a:p>
          <a:p>
            <a:pPr algn="just"/>
            <a:r>
              <a:rPr lang="en-US" dirty="0" smtClean="0"/>
              <a:t>Science has transformed the social fabric –the family, the economy and the values that bind together.</a:t>
            </a:r>
          </a:p>
          <a:p>
            <a:pPr algn="just"/>
            <a:r>
              <a:rPr lang="en-US" dirty="0" smtClean="0"/>
              <a:t>It promotes:</a:t>
            </a:r>
          </a:p>
          <a:p>
            <a:pPr algn="just">
              <a:buNone/>
            </a:pPr>
            <a:r>
              <a:rPr lang="en-US" dirty="0" smtClean="0"/>
              <a:t>                      Rationality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utilitarianism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universalism</a:t>
            </a:r>
          </a:p>
          <a:p>
            <a:pPr algn="just">
              <a:buNone/>
            </a:pPr>
            <a:r>
              <a:rPr lang="en-US" dirty="0" smtClean="0"/>
              <a:t>    It reinforces the values of rational thought, truth, beliefs, open mindedness.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Science and values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Values are those guiding principles of life which are conducive to one’s physical and mental health as well as social welfare and adjustment 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They are in tune with one’s culture.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Values are an enduring belief, a specific mode of conduct.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They form the central pole around which we organize our desires and ambitions.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They are internalized through the process of conditioning, learning or socialization. 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MEANING OF VALUES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Values are that which guide our behavior.</a:t>
            </a:r>
          </a:p>
          <a:p>
            <a:pPr algn="just"/>
            <a:r>
              <a:rPr lang="en-US" dirty="0" smtClean="0"/>
              <a:t>They put meaning to our existence.</a:t>
            </a:r>
          </a:p>
          <a:p>
            <a:pPr algn="just"/>
            <a:r>
              <a:rPr lang="en-US" dirty="0" smtClean="0"/>
              <a:t>Values determine the choice men make and the ends they live for.</a:t>
            </a:r>
          </a:p>
          <a:p>
            <a:pPr algn="just"/>
            <a:r>
              <a:rPr lang="en-US" dirty="0" smtClean="0"/>
              <a:t>They are distinctive of an individual or characteristic of a group of those desirable traits which influence the selection and ends of action.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dirty="0" smtClean="0"/>
              <a:t>VIEW OF R.K.Mukerjee: “values are socially approved drives and goals that are internalized through the process of conditioning, learning or socialization and that becomes preferences, standards and aspirations”.</a:t>
            </a:r>
          </a:p>
          <a:p>
            <a:pPr algn="just"/>
            <a:r>
              <a:rPr lang="en-US" dirty="0" smtClean="0"/>
              <a:t>View of </a:t>
            </a:r>
            <a:r>
              <a:rPr lang="en-US" dirty="0" err="1" smtClean="0"/>
              <a:t>Allport</a:t>
            </a:r>
            <a:r>
              <a:rPr lang="en-US" dirty="0" smtClean="0"/>
              <a:t>: “the term value means the relative prominence of the subject’s interest or the dominant interest in personality”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Economic values</a:t>
            </a:r>
          </a:p>
          <a:p>
            <a:r>
              <a:rPr lang="en-US" dirty="0" smtClean="0"/>
              <a:t>Bodily values</a:t>
            </a:r>
          </a:p>
          <a:p>
            <a:r>
              <a:rPr lang="en-US" dirty="0" smtClean="0"/>
              <a:t>Values of recreation</a:t>
            </a:r>
          </a:p>
          <a:p>
            <a:r>
              <a:rPr lang="en-US" dirty="0" smtClean="0"/>
              <a:t>Intellectual values </a:t>
            </a:r>
          </a:p>
          <a:p>
            <a:r>
              <a:rPr lang="en-US" dirty="0" smtClean="0"/>
              <a:t>Aesthetic values</a:t>
            </a:r>
          </a:p>
          <a:p>
            <a:r>
              <a:rPr lang="en-US" dirty="0" smtClean="0"/>
              <a:t>Religious values</a:t>
            </a:r>
          </a:p>
          <a:p>
            <a:r>
              <a:rPr lang="en-US" dirty="0" smtClean="0"/>
              <a:t>The recreational values</a:t>
            </a:r>
          </a:p>
          <a:p>
            <a:r>
              <a:rPr lang="en-US" dirty="0" smtClean="0"/>
              <a:t>The moral values</a:t>
            </a:r>
          </a:p>
          <a:p>
            <a:r>
              <a:rPr lang="en-US" dirty="0" smtClean="0"/>
              <a:t>Values of association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Classification of values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Plato advocated values in terms of ultimate realities: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Truth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Beauty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Goodness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Plato values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   Social values</a:t>
            </a:r>
          </a:p>
          <a:p>
            <a:pPr>
              <a:buNone/>
            </a:pPr>
            <a:r>
              <a:rPr lang="en-US" dirty="0" smtClean="0"/>
              <a:t>   Man has to develop conformity  with the social norms- social experiences and acceptances.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Altruism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Social justice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Fellow feeling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Discipline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Social sensitiveness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Truthfulness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Equality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cleanliness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Place of values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638800"/>
          </a:xfrm>
        </p:spPr>
        <p:txBody>
          <a:bodyPr/>
          <a:lstStyle/>
          <a:p>
            <a:r>
              <a:rPr lang="en-US" dirty="0" smtClean="0"/>
              <a:t>Moral character is one of the chief aspects of integrated personality</a:t>
            </a:r>
          </a:p>
          <a:p>
            <a:r>
              <a:rPr lang="en-US" dirty="0" smtClean="0"/>
              <a:t>It is the base on which character is formed.</a:t>
            </a:r>
          </a:p>
          <a:p>
            <a:r>
              <a:rPr lang="en-US" dirty="0" smtClean="0"/>
              <a:t>The moral values may be analyzed in the following ways:</a:t>
            </a:r>
          </a:p>
          <a:p>
            <a:pPr>
              <a:buNone/>
            </a:pPr>
            <a:r>
              <a:rPr lang="en-US" dirty="0" smtClean="0"/>
              <a:t>1. Honesty</a:t>
            </a:r>
          </a:p>
          <a:p>
            <a:pPr>
              <a:buNone/>
            </a:pPr>
            <a:r>
              <a:rPr lang="en-US" dirty="0" smtClean="0"/>
              <a:t>2. Truthfulness</a:t>
            </a:r>
          </a:p>
          <a:p>
            <a:pPr>
              <a:buNone/>
            </a:pPr>
            <a:r>
              <a:rPr lang="en-US" dirty="0" smtClean="0"/>
              <a:t>3. Good character and conduct.</a:t>
            </a:r>
          </a:p>
          <a:p>
            <a:pPr>
              <a:buNone/>
            </a:pPr>
            <a:r>
              <a:rPr lang="en-US" dirty="0" smtClean="0"/>
              <a:t>4. Moral stability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Moral values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Every culture upholds value system.</a:t>
            </a:r>
          </a:p>
          <a:p>
            <a:r>
              <a:rPr lang="en-US" dirty="0" smtClean="0"/>
              <a:t>It determines the content and direction for the development of personalities of individuals.</a:t>
            </a:r>
          </a:p>
          <a:p>
            <a:r>
              <a:rPr lang="en-US" dirty="0" smtClean="0"/>
              <a:t>It helps in transformation of man into a cultured being.</a:t>
            </a:r>
          </a:p>
          <a:p>
            <a:r>
              <a:rPr lang="en-US" dirty="0" smtClean="0"/>
              <a:t>All formal socializing agencies are instruments for cultural conditioning.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CULTURAL VALUES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615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VALUES</vt:lpstr>
      <vt:lpstr>MEANING OF VALUES</vt:lpstr>
      <vt:lpstr>Values </vt:lpstr>
      <vt:lpstr>DEFINITIONS</vt:lpstr>
      <vt:lpstr>Classification of values</vt:lpstr>
      <vt:lpstr>Plato values</vt:lpstr>
      <vt:lpstr>Place of values</vt:lpstr>
      <vt:lpstr>Moral values</vt:lpstr>
      <vt:lpstr>CULTURAL VALUES</vt:lpstr>
      <vt:lpstr>Cultural values</vt:lpstr>
      <vt:lpstr>Sources of values</vt:lpstr>
      <vt:lpstr>Literature </vt:lpstr>
      <vt:lpstr>Social customs </vt:lpstr>
      <vt:lpstr>Science and values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VALUES</dc:title>
  <dc:creator>XTREME</dc:creator>
  <cp:lastModifiedBy>XTREME</cp:lastModifiedBy>
  <cp:revision>24</cp:revision>
  <dcterms:created xsi:type="dcterms:W3CDTF">2021-03-23T04:47:20Z</dcterms:created>
  <dcterms:modified xsi:type="dcterms:W3CDTF">2021-03-23T06:13:06Z</dcterms:modified>
</cp:coreProperties>
</file>