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74" r:id="rId5"/>
    <p:sldId id="271" r:id="rId6"/>
    <p:sldId id="272" r:id="rId7"/>
    <p:sldId id="259" r:id="rId8"/>
    <p:sldId id="260" r:id="rId9"/>
    <p:sldId id="261" r:id="rId10"/>
    <p:sldId id="263" r:id="rId11"/>
    <p:sldId id="264" r:id="rId12"/>
    <p:sldId id="265" r:id="rId13"/>
    <p:sldId id="266" r:id="rId14"/>
    <p:sldId id="267" r:id="rId15"/>
    <p:sldId id="268" r:id="rId16"/>
    <p:sldId id="275" r:id="rId17"/>
    <p:sldId id="276"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57BC8-4C2F-4955-A085-43779F52495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57BC8-4C2F-4955-A085-43779F52495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57BC8-4C2F-4955-A085-43779F52495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57BC8-4C2F-4955-A085-43779F52495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57BC8-4C2F-4955-A085-43779F52495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57BC8-4C2F-4955-A085-43779F52495A}"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57BC8-4C2F-4955-A085-43779F52495A}" type="datetimeFigureOut">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57BC8-4C2F-4955-A085-43779F52495A}"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57BC8-4C2F-4955-A085-43779F52495A}" type="datetimeFigureOut">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57BC8-4C2F-4955-A085-43779F52495A}"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57BC8-4C2F-4955-A085-43779F52495A}"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AB0E5-F1A7-40E6-A36D-28DDB17E00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57BC8-4C2F-4955-A085-43779F52495A}" type="datetimeFigureOut">
              <a:rPr lang="en-US" smtClean="0"/>
              <a:t>4/3/2021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AB0E5-F1A7-40E6-A36D-28DDB17E00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438399"/>
          </a:xfrm>
        </p:spPr>
        <p:txBody>
          <a:bodyPr/>
          <a:lstStyle/>
          <a:p>
            <a:r>
              <a:rPr lang="en-US" dirty="0" smtClean="0"/>
              <a:t>Relationship of philosophy and education</a:t>
            </a:r>
            <a:endParaRPr lang="en-US" dirty="0"/>
          </a:p>
        </p:txBody>
      </p:sp>
      <p:sp>
        <p:nvSpPr>
          <p:cNvPr id="3" name="Subtitle 2"/>
          <p:cNvSpPr>
            <a:spLocks noGrp="1"/>
          </p:cNvSpPr>
          <p:nvPr>
            <p:ph type="subTitle" idx="1"/>
          </p:nvPr>
        </p:nvSpPr>
        <p:spPr/>
        <p:txBody>
          <a:bodyPr/>
          <a:lstStyle/>
          <a:p>
            <a:r>
              <a:rPr lang="en-US" dirty="0" smtClean="0">
                <a:solidFill>
                  <a:schemeClr val="tx1"/>
                </a:solidFill>
              </a:rPr>
              <a:t>Harinder  kaur</a:t>
            </a:r>
          </a:p>
          <a:p>
            <a:r>
              <a:rPr lang="en-US" dirty="0" smtClean="0">
                <a:solidFill>
                  <a:schemeClr val="tx1"/>
                </a:solidFill>
              </a:rPr>
              <a:t>Asst. professor</a:t>
            </a:r>
          </a:p>
          <a:p>
            <a:r>
              <a:rPr lang="en-US" dirty="0" smtClean="0">
                <a:solidFill>
                  <a:schemeClr val="tx1"/>
                </a:solidFill>
              </a:rPr>
              <a:t>Sadbhavna college of Education</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 Philosophy of education is&#10;&quot;the philosophical study&#10;of education and its&#10;problems...its central subject&#10;matter is educa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It is both part of the field of&#10;education and a field of applied&#10;philosophy, drawing from fields&#10;of :&#10;metaphysics, epis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RANCHES OF PHILOSOPHY&#10;• Metaphysics: What is the nature&#10;of reality?&#10;• Epistemology: What is the&#10;nature of knowledge? How ..."/>
          <p:cNvPicPr>
            <a:picLocks noChangeAspect="1" noChangeArrowheads="1"/>
          </p:cNvPicPr>
          <p:nvPr/>
        </p:nvPicPr>
        <p:blipFill>
          <a:blip r:embed="rId2"/>
          <a:srcRect/>
          <a:stretch>
            <a:fillRect/>
          </a:stretch>
        </p:blipFill>
        <p:spPr bwMode="auto">
          <a:xfrm>
            <a:off x="0" y="0"/>
            <a:ext cx="89916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 Philosophy helps teachers to&#10;reflect on key issues and&#10;concepts in education, usually&#10;through such questions as&#10;follows :&#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ont…..&#10;• What is being educated? What is&#10;the good life? What is&#10;knowledge? What is the nature&#10;of learning? And What is&#10;t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 A philosophy of education&#10;represents answers to questions&#10;about the purpose of schooling,&#10;a teacher's role, and what sh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Relationship </a:t>
            </a:r>
            <a:endParaRPr lang="en-US" dirty="0"/>
          </a:p>
        </p:txBody>
      </p:sp>
      <p:sp>
        <p:nvSpPr>
          <p:cNvPr id="3" name="Content Placeholder 2"/>
          <p:cNvSpPr>
            <a:spLocks noGrp="1"/>
          </p:cNvSpPr>
          <p:nvPr>
            <p:ph idx="1"/>
          </p:nvPr>
        </p:nvSpPr>
        <p:spPr>
          <a:xfrm>
            <a:off x="457200" y="1524000"/>
            <a:ext cx="8229600" cy="5029200"/>
          </a:xfrm>
        </p:spPr>
        <p:txBody>
          <a:bodyPr/>
          <a:lstStyle/>
          <a:p>
            <a:r>
              <a:rPr lang="en-US" dirty="0" smtClean="0"/>
              <a:t>Education and philosophy, the two disciplines, are very closely related and in some areas they overlap each other. It is quite often said that, 'Philosophy and Education are two sides of the same coin</a:t>
            </a:r>
            <a:r>
              <a:rPr lang="en-US" dirty="0"/>
              <a:t>'. 'Education is the dynamic side of </a:t>
            </a:r>
            <a:r>
              <a:rPr lang="en-US" dirty="0" smtClean="0"/>
              <a:t>philosophy</a:t>
            </a:r>
            <a:r>
              <a:rPr lang="en-US" dirty="0"/>
              <a:t>'.</a:t>
            </a:r>
          </a:p>
          <a:p>
            <a:pPr>
              <a:buNone/>
            </a:pPr>
            <a:r>
              <a:rPr lang="en-US" dirty="0" smtClean="0"/>
              <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a:t>
            </a:r>
            <a:endParaRPr lang="en-US" dirty="0"/>
          </a:p>
        </p:txBody>
      </p:sp>
      <p:sp>
        <p:nvSpPr>
          <p:cNvPr id="3" name="Content Placeholder 2"/>
          <p:cNvSpPr>
            <a:spLocks noGrp="1"/>
          </p:cNvSpPr>
          <p:nvPr>
            <p:ph idx="1"/>
          </p:nvPr>
        </p:nvSpPr>
        <p:spPr/>
        <p:txBody>
          <a:bodyPr/>
          <a:lstStyle/>
          <a:p>
            <a:r>
              <a:rPr lang="en-US" dirty="0"/>
              <a:t>Education on the other hand is the dynamic side of philosophy. It is the active aspect and the practical means of </a:t>
            </a:r>
            <a:r>
              <a:rPr lang="en-US" dirty="0" smtClean="0"/>
              <a:t>realizing </a:t>
            </a:r>
            <a:r>
              <a:rPr lang="en-US" dirty="0"/>
              <a:t>the ideals of life. Education is a sacred necessity of life, both from the biological and sociological point of view.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a:t>
            </a:r>
            <a:endParaRPr lang="en-US" dirty="0"/>
          </a:p>
        </p:txBody>
      </p:sp>
      <p:sp>
        <p:nvSpPr>
          <p:cNvPr id="3" name="Content Placeholder 2"/>
          <p:cNvSpPr>
            <a:spLocks noGrp="1"/>
          </p:cNvSpPr>
          <p:nvPr>
            <p:ph idx="1"/>
          </p:nvPr>
        </p:nvSpPr>
        <p:spPr/>
        <p:txBody>
          <a:bodyPr>
            <a:normAutofit fontScale="92500"/>
          </a:bodyPr>
          <a:lstStyle/>
          <a:p>
            <a:pPr algn="just"/>
            <a:r>
              <a:rPr lang="en-US" dirty="0"/>
              <a:t>The basic relationship between philosophy and education can be </a:t>
            </a:r>
            <a:r>
              <a:rPr lang="en-US" dirty="0" smtClean="0"/>
              <a:t>analyzed </a:t>
            </a:r>
            <a:r>
              <a:rPr lang="en-US" dirty="0"/>
              <a:t>as follows. It is philosophy, that provides the purpose or the aim and it is education which makes it practical.</a:t>
            </a:r>
          </a:p>
          <a:p>
            <a:pPr algn="just"/>
            <a:r>
              <a:rPr lang="en-US" dirty="0"/>
              <a:t>Philosophy shows the way and education moves on in that direction. When we define education as the modification or </a:t>
            </a:r>
            <a:r>
              <a:rPr lang="en-US" dirty="0" smtClean="0"/>
              <a:t>behavior, </a:t>
            </a:r>
            <a:r>
              <a:rPr lang="en-US" dirty="0"/>
              <a:t>the direction in which, modification to be carried out is determined by philosophy.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a:t>
            </a:r>
            <a:endParaRPr lang="en-US" dirty="0"/>
          </a:p>
        </p:txBody>
      </p:sp>
      <p:sp>
        <p:nvSpPr>
          <p:cNvPr id="3" name="Content Placeholder 2"/>
          <p:cNvSpPr>
            <a:spLocks noGrp="1"/>
          </p:cNvSpPr>
          <p:nvPr>
            <p:ph idx="1"/>
          </p:nvPr>
        </p:nvSpPr>
        <p:spPr/>
        <p:txBody>
          <a:bodyPr/>
          <a:lstStyle/>
          <a:p>
            <a:pPr algn="just"/>
            <a:r>
              <a:rPr lang="en-US" dirty="0"/>
              <a:t>Thus philosophy deals with the end and education with the means. In fact, we can observe that the great philosophers of all times have been also great educators. For example, </a:t>
            </a:r>
            <a:r>
              <a:rPr lang="en-US" dirty="0" smtClean="0"/>
              <a:t>Socrates </a:t>
            </a:r>
            <a:r>
              <a:rPr lang="en-US" dirty="0"/>
              <a:t>and Plato, the great philosophers, were also famous educators.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ontinued…&#10;• Philosophical thought gives logic, rational sequence&#10;and system to education.&#10;• philosophy of education is n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Relationship </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algn="just"/>
            <a:r>
              <a:rPr lang="en-US" dirty="0" smtClean="0"/>
              <a:t>Education is a laboratory where philosophic theories and speculations are tested and made concrete. Education may</a:t>
            </a:r>
            <a:r>
              <a:rPr lang="en-US" dirty="0"/>
              <a:t>, therefore, be rightly called applied philosophy</a:t>
            </a:r>
            <a:r>
              <a:rPr lang="en-US" dirty="0" smtClean="0"/>
              <a:t>.</a:t>
            </a:r>
            <a:endParaRPr lang="en-US" dirty="0"/>
          </a:p>
          <a:p>
            <a:pPr algn="just"/>
            <a:r>
              <a:rPr lang="en-US" dirty="0"/>
              <a:t>Philosophy is wisdom; education transmits that wisdom from one generation to the other.</a:t>
            </a:r>
          </a:p>
          <a:p>
            <a:pPr algn="just"/>
            <a:r>
              <a:rPr lang="en-US" dirty="0"/>
              <a:t>Philosophy is in reality the theory of education. In other words, education is the dynamic side of philosophy, or application of the fundamental principles of philosophy.</a:t>
            </a:r>
          </a:p>
          <a:p>
            <a:pPr>
              <a:buNone/>
            </a:pP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Education?&#10;• Acquisition of knowledge&#10;• A tool to discipline the intellect&#10;• A preparation for life&#10;• Direction&#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ucational Philosophy&#10;• A set of values and beliefs about education that&#10;guide the professional behavior of educator.&#10;It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EFINITION&#10;• “Philosophy is&#10;the science of&#10;sciences”-&#10;COLERIDGE.&#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 “Philosophy is an&#10;unceasing effort&#10;to discover the&#10;general truth that&#10;lies behind the&#10;particular facts to&#10;discern, also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ntinued…&#10;• It may be defined as the application of the&#10;fundamental principles of a philosophy of&#10;life to the work of ed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DUCATION WITHOUT PHILOSOPHY&#10;IS BLIND AND PHILOSOPHY&#10;WITHOUT EDUCATION IS INVALID”&#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ims of Philosophy of Education&#10;• The aims of the philosophy of education are&#10;synthesized in the multifaceted development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300</Words>
  <Application>Microsoft Office PowerPoint</Application>
  <PresentationFormat>On-screen Show (4:3)</PresentationFormat>
  <Paragraphs>19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Relationship of philosophy and education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Relationship </vt:lpstr>
      <vt:lpstr>Relationship </vt:lpstr>
      <vt:lpstr>Relationship </vt:lpstr>
      <vt:lpstr>Relationship </vt:lpstr>
      <vt:lpstr>Relationship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of philosophy and education</dc:title>
  <dc:creator>XCZ</dc:creator>
  <cp:lastModifiedBy>XCZ</cp:lastModifiedBy>
  <cp:revision>6</cp:revision>
  <dcterms:created xsi:type="dcterms:W3CDTF">2021-04-03T06:07:10Z</dcterms:created>
  <dcterms:modified xsi:type="dcterms:W3CDTF">2021-04-03T06:54:30Z</dcterms:modified>
</cp:coreProperties>
</file>