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595" autoAdjust="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113C-ABA3-44ED-92DC-2B949E19F59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E4F11-8064-4F25-8BA4-2B7A3B2850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113C-ABA3-44ED-92DC-2B949E19F59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E4F11-8064-4F25-8BA4-2B7A3B2850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113C-ABA3-44ED-92DC-2B949E19F59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E4F11-8064-4F25-8BA4-2B7A3B2850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113C-ABA3-44ED-92DC-2B949E19F59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E4F11-8064-4F25-8BA4-2B7A3B2850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113C-ABA3-44ED-92DC-2B949E19F59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E4F11-8064-4F25-8BA4-2B7A3B2850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113C-ABA3-44ED-92DC-2B949E19F59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E4F11-8064-4F25-8BA4-2B7A3B2850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113C-ABA3-44ED-92DC-2B949E19F59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E4F11-8064-4F25-8BA4-2B7A3B2850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113C-ABA3-44ED-92DC-2B949E19F59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E4F11-8064-4F25-8BA4-2B7A3B2850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113C-ABA3-44ED-92DC-2B949E19F59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E4F11-8064-4F25-8BA4-2B7A3B2850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113C-ABA3-44ED-92DC-2B949E19F59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E4F11-8064-4F25-8BA4-2B7A3B2850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113C-ABA3-44ED-92DC-2B949E19F59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E4F11-8064-4F25-8BA4-2B7A3B2850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A113C-ABA3-44ED-92DC-2B949E19F59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E4F11-8064-4F25-8BA4-2B7A3B2850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4114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92D050"/>
                </a:solidFill>
              </a:rPr>
              <a:t>PHILOSOPHY OF PRAGMATISM &amp; EDUCATION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Pragmatism as a philosophical tradition began in the United States around 1870. Charles Sanders Peirce is the principle proponent of pragmatism.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MEANING</a:t>
            </a:r>
          </a:p>
          <a:p>
            <a:pPr>
              <a:buNone/>
            </a:pPr>
            <a:r>
              <a:rPr lang="en-US" dirty="0" smtClean="0"/>
              <a:t>   The </a:t>
            </a:r>
            <a:r>
              <a:rPr lang="en-US" dirty="0"/>
              <a:t>word pragmatism is derived from the Greek. Pragmatism means practice and action. Pragmatism means utility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Pragmatism is an American philosophy. According to this thought what ever is useful is good and whatever is good is useful.</a:t>
            </a:r>
          </a:p>
          <a:p>
            <a:r>
              <a:rPr lang="en-US" dirty="0" smtClean="0"/>
              <a:t>A pragmatist lives in a world of facts and not in a world of ideas or ideals.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algn="ctr">
              <a:buNone/>
            </a:pPr>
            <a:r>
              <a:rPr lang="en-US" dirty="0"/>
              <a:t>PROPONENTS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/>
              <a:t>Charles Sanders Peirce.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/>
              <a:t>William James.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/>
              <a:t>John Dewey.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/>
              <a:t>George Herbert Mead.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PRAGMATISM &amp; EDUCATION • Pragmatism supports for progressive trends in education. Pragmatism has influenced the modern education greatly</a:t>
            </a:r>
            <a:r>
              <a:rPr lang="en-US" dirty="0" smtClean="0"/>
              <a:t>.</a:t>
            </a:r>
          </a:p>
          <a:p>
            <a:r>
              <a:rPr lang="en-US" dirty="0"/>
              <a:t>• According to this school of thought education should help an individual to meet human needs &amp; solve problems and thereby enable an individual to lead a happy life.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According to pragmatism “activity” lies at the centre of all educative process. Education is a continuous process which is progressive and flexible</a:t>
            </a:r>
            <a:r>
              <a:rPr lang="en-US" dirty="0" smtClean="0"/>
              <a:t>.</a:t>
            </a:r>
          </a:p>
          <a:p>
            <a:r>
              <a:rPr lang="en-US" dirty="0"/>
              <a:t>It stands for freedom and worth of the individual. It works on the principle of democracy and education as a social necessity.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137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INTRODUCTION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8</cp:revision>
  <dcterms:created xsi:type="dcterms:W3CDTF">2021-03-02T08:39:13Z</dcterms:created>
  <dcterms:modified xsi:type="dcterms:W3CDTF">2021-03-02T08:47:36Z</dcterms:modified>
</cp:coreProperties>
</file>