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AACE2-2FA2-403C-94DA-B0AFF4E660D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E3EB6-DD19-46EA-A769-03B84312A0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RAGMATISM AND CURRICULUM&#10; Pragmatic curriculum is framed according to the following&#10;principles:&#10; Principles of dynamism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9906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THODS OF TEACHING&#10; Against out dated, lifeless and rigidly traditional&#10;methods of teaching.&#10; Methods to be formulated ...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7841" y="1600200"/>
            <a:ext cx="602831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 Project method by kilpatric.&#10; Experimental method.&#10; It also encourages:&#10;Discussion as a method-laboratory work.&#10;Person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2192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EACHER&#10; As a friend, philosopher and guide.&#10; Not a dictator but only a leader of a group.&#10; Should have knowledge of s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685800"/>
            <a:ext cx="6076950" cy="5095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SCIPLINE&#10; Freedom as an important element.&#10; Promotes self discipline.&#10; Condemn enforced discipline and advocate soci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533400"/>
            <a:ext cx="607695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CHOOL&#10; Any social environment which inspires children for&#10;experimentation constitutes a school for them.&#10; A social ins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609600"/>
            <a:ext cx="6076950" cy="4867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ONTRIBUTION OF PRAGMATISM TO&#10;EDUCATION&#10; Contributes to the development of a system which is&#10;vocation centred.&#10; Recogniz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048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ONCLUSION&#10;Pragmatism is characteristic of current&#10;educational thought and it is representative of&#10;progressive trends in 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144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</cp:revision>
  <dcterms:created xsi:type="dcterms:W3CDTF">2021-03-04T09:09:57Z</dcterms:created>
  <dcterms:modified xsi:type="dcterms:W3CDTF">2021-03-04T09:14:04Z</dcterms:modified>
</cp:coreProperties>
</file>