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4A731-58AC-414F-B848-963828DF80F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5B050-2CE8-4E97-A919-B3423F59E3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5B050-2CE8-4E97-A919-B3423F59E3B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93ED-F80F-4F07-A1BD-595963721BE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3E4F8-9F9A-4073-9605-6FA18945C6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93ED-F80F-4F07-A1BD-595963721BE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3E4F8-9F9A-4073-9605-6FA18945C6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93ED-F80F-4F07-A1BD-595963721BE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3E4F8-9F9A-4073-9605-6FA18945C6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93ED-F80F-4F07-A1BD-595963721BE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3E4F8-9F9A-4073-9605-6FA18945C6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93ED-F80F-4F07-A1BD-595963721BE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3E4F8-9F9A-4073-9605-6FA18945C6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93ED-F80F-4F07-A1BD-595963721BE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3E4F8-9F9A-4073-9605-6FA18945C6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93ED-F80F-4F07-A1BD-595963721BE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3E4F8-9F9A-4073-9605-6FA18945C6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93ED-F80F-4F07-A1BD-595963721BE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3E4F8-9F9A-4073-9605-6FA18945C6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93ED-F80F-4F07-A1BD-595963721BE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3E4F8-9F9A-4073-9605-6FA18945C6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93ED-F80F-4F07-A1BD-595963721BE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3E4F8-9F9A-4073-9605-6FA18945C6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93ED-F80F-4F07-A1BD-595963721BE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3E4F8-9F9A-4073-9605-6FA18945C6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993ED-F80F-4F07-A1BD-595963721BE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3E4F8-9F9A-4073-9605-6FA18945C6A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EW VALUES&#10;• Pragmatism has no fixed aims&#10;or goals of education.&#10;According to Ross the general&#10;education aim of pragmatism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762000"/>
            <a:ext cx="7696200" cy="5019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ACTIVITY &amp; EXPERIENCE&#10;•Activity &amp; experience are&#10;essential to create new&#10;values. Therefore the&#10;educational system aims at&#10;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685800"/>
            <a:ext cx="7239000" cy="5324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ERSONAL &amp; SOCIAL&#10;ADJUSTMENT&#10;• Pragmatism lays stress on an&#10;individual solving problems of&#10;life.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9906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• Hence the aim of education&#10;should be the formulation and&#10;cultivation of a dynamic&#10;adoptable, resourceful and&#10;enterprisin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914400"/>
            <a:ext cx="739140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• Pragmatism emphasizes&#10;adaptation to environment,&#10;construction and re-&#10;construction of experience&#10;and development of&#10;capa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533400"/>
            <a:ext cx="8382000" cy="5629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AGMATISM AND&#10;CURRICULUM&#10;• Pragmatist do not advocate a&#10;fixed curriculum in advance.&#10;Only an outline of the&#10;activities m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685800"/>
            <a:ext cx="7315200" cy="5095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• Curriculum should be evolved&#10;according to the requirement&#10;of situations. Thus&#10;pragmatism advocates a&#10;flexible curriculum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04800"/>
            <a:ext cx="73914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</Words>
  <Application>Microsoft Office PowerPoint</Application>
  <PresentationFormat>On-screen Show (4:3)</PresentationFormat>
  <Paragraphs>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</cp:revision>
  <dcterms:created xsi:type="dcterms:W3CDTF">2021-03-03T04:38:15Z</dcterms:created>
  <dcterms:modified xsi:type="dcterms:W3CDTF">2021-03-03T04:44:27Z</dcterms:modified>
</cp:coreProperties>
</file>