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33A9-5C80-4014-BA0A-76DE8A1792A9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F0E0-D910-4F6D-9ADF-3477B5D394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33A9-5C80-4014-BA0A-76DE8A1792A9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F0E0-D910-4F6D-9ADF-3477B5D394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33A9-5C80-4014-BA0A-76DE8A1792A9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F0E0-D910-4F6D-9ADF-3477B5D394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33A9-5C80-4014-BA0A-76DE8A1792A9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F0E0-D910-4F6D-9ADF-3477B5D394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33A9-5C80-4014-BA0A-76DE8A1792A9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F0E0-D910-4F6D-9ADF-3477B5D394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33A9-5C80-4014-BA0A-76DE8A1792A9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F0E0-D910-4F6D-9ADF-3477B5D394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33A9-5C80-4014-BA0A-76DE8A1792A9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F0E0-D910-4F6D-9ADF-3477B5D394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33A9-5C80-4014-BA0A-76DE8A1792A9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F0E0-D910-4F6D-9ADF-3477B5D394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33A9-5C80-4014-BA0A-76DE8A1792A9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F0E0-D910-4F6D-9ADF-3477B5D394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33A9-5C80-4014-BA0A-76DE8A1792A9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F0E0-D910-4F6D-9ADF-3477B5D394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33A9-5C80-4014-BA0A-76DE8A1792A9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F0E0-D910-4F6D-9ADF-3477B5D394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733A9-5C80-4014-BA0A-76DE8A1792A9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7F0E0-D910-4F6D-9ADF-3477B5D394C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914400"/>
            <a:ext cx="6400800" cy="472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447800"/>
            <a:ext cx="549592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5.DEVELOPMENT OF MORAL&#10;SENSE.&#10;6. SELF REALIZATION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19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XALTATION OF HUMAN&#10;PERSONALITY&#10;• Idealism believes that human&#10;personality is of supreme&#10;value and constitutes the&#10;nobles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371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• Since man is a spiritual being&#10;“ the divine in man” should be&#10;unfolded and brought his&#10;consciousness by means of&#10;educat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371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EVELOPMENT OF&#10;INITIATIVE&#10;• Man should modify his&#10;environment according to his&#10;own purpose, needs through&#10;his initiative 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95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• Education should form&#10;character, strength of mind,&#10;expand intellect by which one&#10;stands on his own feet and&#10;manifest div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19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NRICHMENT OF CULTURE&#10;• Idealist believe that man&#10;himself is the creator of&#10;cultural environment. Religion,&#10;morality, art,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1430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EVELOPMENT OF&#10;MORAL SENSE&#10;• The most important aim of&#10;education is to develop moral&#10;sense so that he may be able&#10;to dist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76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ELF-REALIZATION&#10;• The function of education is&#10;to enable individuals to&#10;realize self so as to establish&#10;harmony between h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95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066800"/>
            <a:ext cx="5715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62150" y="1839119"/>
            <a:ext cx="52197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219200"/>
            <a:ext cx="46958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838201"/>
            <a:ext cx="5457825" cy="457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447800"/>
            <a:ext cx="6324600" cy="400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143000"/>
            <a:ext cx="6553200" cy="429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DEALISM &amp; AIMS OF&#10;EDUCATION&#10;• The aims of education are as&#10;follows:&#10;1. EXALTATION OF HUMAN&#10;PERSONALITY.&#10;2. UNIVERSAL EDU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1430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3. DEVELOPMENT OF&#10;INITIATIVE &amp; CREATIVE&#10;POWER.&#10;4. ACQUISITION AND&#10;ENRICHMENT OF CULTURAL&#10;ENVIRONMENT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838200"/>
            <a:ext cx="63055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XTREME</dc:creator>
  <cp:lastModifiedBy>XTREME</cp:lastModifiedBy>
  <cp:revision>20</cp:revision>
  <dcterms:created xsi:type="dcterms:W3CDTF">2021-02-25T05:39:09Z</dcterms:created>
  <dcterms:modified xsi:type="dcterms:W3CDTF">2021-02-25T06:04:23Z</dcterms:modified>
</cp:coreProperties>
</file>