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C4F6-052B-427F-8844-CE6228AD9717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3CB6-AA15-4C00-B53B-F1689137B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C4F6-052B-427F-8844-CE6228AD9717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3CB6-AA15-4C00-B53B-F1689137B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C4F6-052B-427F-8844-CE6228AD9717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3CB6-AA15-4C00-B53B-F1689137B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C4F6-052B-427F-8844-CE6228AD9717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3CB6-AA15-4C00-B53B-F1689137B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C4F6-052B-427F-8844-CE6228AD9717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3CB6-AA15-4C00-B53B-F1689137B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C4F6-052B-427F-8844-CE6228AD9717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3CB6-AA15-4C00-B53B-F1689137B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C4F6-052B-427F-8844-CE6228AD9717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3CB6-AA15-4C00-B53B-F1689137B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C4F6-052B-427F-8844-CE6228AD9717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3CB6-AA15-4C00-B53B-F1689137B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C4F6-052B-427F-8844-CE6228AD9717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3CB6-AA15-4C00-B53B-F1689137B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C4F6-052B-427F-8844-CE6228AD9717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3CB6-AA15-4C00-B53B-F1689137B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C4F6-052B-427F-8844-CE6228AD9717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3CB6-AA15-4C00-B53B-F1689137B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EC4F6-052B-427F-8844-CE6228AD9717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43CB6-AA15-4C00-B53B-F1689137B1A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DEALISM &amp;&#10;CURRICULUM&#10;• The idealist approach the&#10;curriculum from the domain&#10;of ideas and ideals.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990600"/>
            <a:ext cx="6553200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IDEALISM &amp; DISCIPLINE&#10;• Idealist do not advocate a free&#10;discipline as it may lead child&#10;astray. This school of thought&#10;adv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762000"/>
            <a:ext cx="6076950" cy="5248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• Teacher’s guidance is&#10;necessary at every step, as he&#10;would impress upon the child&#10;the importance of higher&#10;values.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304800"/>
            <a:ext cx="6076950" cy="5629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• The teacher has to provide&#10;such an environment to&#10;children to realize higher&#10;values. A deserved reward for&#10;a child who h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533400"/>
            <a:ext cx="6076950" cy="50196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IDEALISM &amp; TEACHER&#10;• The position of a teacher in&#10;idealism is very high. An&#10;idealist teacher is the one&#10;who has attained s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219200"/>
            <a:ext cx="6686550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• The teacher is a practical&#10;person and leads an ideal and&#10;righteous life. His personality&#10;is a source of inspiration foe&#10;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533400"/>
            <a:ext cx="6153150" cy="5705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• A teacher is a friend,&#10;philosopher &amp; guide. He&#10;shows the learner the path to&#10;acquire knowledge.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457200"/>
            <a:ext cx="6076950" cy="5324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• Preference is given to the&#10;whole human race. Idealism&#10;aims at developing a true&#10;sense of appreciation of truth,&#10;goodness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0668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• Idealist philosophy insists on&#10;the creation of sound mind in&#10;a sound body, neccessitates&#10;the maintenance of bodily&#10;healt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4478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• Idealist curriculum comprises&#10;of physical, intellectual and&#10;spiritual activities that will&#10;enable a man to develop fully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609600"/>
            <a:ext cx="6400800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IDEALISM &amp; METHOD OF&#10;TEACHING&#10;• The teaching method is the&#10;weakest point in the idealist&#10;philosophy.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066800"/>
            <a:ext cx="6076950" cy="5324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• Idealist school of thought&#10;advocates in employing&#10;traditional methods of&#10;teaching.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609600"/>
            <a:ext cx="6915150" cy="5324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• Self activities are advocated&#10;for the learner. Instructions&#10;should be given based on the&#10;child’s psychology, according&#10;t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457200"/>
            <a:ext cx="607695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• Frobel developed the&#10;methodology of play which is&#10;known as “kindergarten”. He&#10;regards school as a garden&#10;and teacher as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381000"/>
            <a:ext cx="6076950" cy="5248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• Idealism advocates five&#10;teaching techniques :&#10;Questioning, Discussion,&#10;Lecture method, Single &amp;&#10;group projects &amp; Imitati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81000"/>
            <a:ext cx="64770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0</Words>
  <Application>Microsoft Office PowerPoint</Application>
  <PresentationFormat>On-screen Show (4:3)</PresentationFormat>
  <Paragraphs>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16</cp:revision>
  <dcterms:created xsi:type="dcterms:W3CDTF">2021-02-26T05:38:28Z</dcterms:created>
  <dcterms:modified xsi:type="dcterms:W3CDTF">2021-02-26T07:21:59Z</dcterms:modified>
</cp:coreProperties>
</file>