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ED0B-BAE6-4B0D-8433-FA5772909306}" type="datetimeFigureOut">
              <a:rPr lang="en-US" smtClean="0"/>
              <a:pPr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9C938-93C4-4960-AC44-192AF0C7E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828799"/>
          </a:xfrm>
        </p:spPr>
        <p:txBody>
          <a:bodyPr/>
          <a:lstStyle/>
          <a:p>
            <a:r>
              <a:rPr lang="en-US" dirty="0" smtClean="0"/>
              <a:t>Erosion of values</a:t>
            </a:r>
            <a:br>
              <a:rPr lang="en-US" dirty="0" smtClean="0"/>
            </a:br>
            <a:r>
              <a:rPr lang="en-US" dirty="0" smtClean="0"/>
              <a:t>Philosophical bases of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Harinder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kaur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Asst. professor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Sadbhavna</a:t>
            </a:r>
            <a:r>
              <a:rPr lang="en-US" dirty="0" smtClean="0">
                <a:solidFill>
                  <a:schemeClr val="tx1"/>
                </a:solidFill>
              </a:rPr>
              <a:t> college of education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 In our culturally plural society&#10;Education should foster&#10;universal and eternal values.&#10; VE should be oriented towards&#10;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Erosion of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Values represent wants, preferences and opinions about what is right ,fair</a:t>
            </a:r>
            <a:r>
              <a:rPr lang="en-US" dirty="0" smtClean="0"/>
              <a:t> </a:t>
            </a:r>
            <a:r>
              <a:rPr lang="en-US" dirty="0" smtClean="0"/>
              <a:t>or desirable.</a:t>
            </a:r>
          </a:p>
          <a:p>
            <a:r>
              <a:rPr lang="en-US" dirty="0" smtClean="0"/>
              <a:t>Values are the feelings.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But now values have been eroded due to </a:t>
            </a:r>
            <a:r>
              <a:rPr lang="en-US" dirty="0" smtClean="0"/>
              <a:t> </a:t>
            </a:r>
            <a:r>
              <a:rPr lang="en-US" dirty="0" smtClean="0"/>
              <a:t>spread of corruption ,nepotism violence , selfishness.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Erosion of political values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Erosion of social values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Erosion of economic values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Erosion of cultural values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</a:t>
            </a:r>
            <a:r>
              <a:rPr lang="en-US" dirty="0" smtClean="0"/>
              <a:t>VALUES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Corrupt practices</a:t>
            </a:r>
          </a:p>
          <a:p>
            <a:r>
              <a:rPr lang="en-US" dirty="0" smtClean="0"/>
              <a:t>Violation of social norms</a:t>
            </a:r>
          </a:p>
          <a:p>
            <a:r>
              <a:rPr lang="en-US" dirty="0" smtClean="0"/>
              <a:t>Illiteracy</a:t>
            </a:r>
          </a:p>
          <a:p>
            <a:r>
              <a:rPr lang="en-US" dirty="0" smtClean="0"/>
              <a:t>Human non cooperation</a:t>
            </a:r>
          </a:p>
          <a:p>
            <a:r>
              <a:rPr lang="en-US" dirty="0" smtClean="0"/>
              <a:t>Lack of perseverance and feeling of fraternity</a:t>
            </a:r>
          </a:p>
          <a:p>
            <a:r>
              <a:rPr lang="en-US" dirty="0" smtClean="0"/>
              <a:t>Concern for environment</a:t>
            </a:r>
          </a:p>
          <a:p>
            <a:r>
              <a:rPr lang="en-US" dirty="0" smtClean="0"/>
              <a:t>Citizenship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Violation of social norms</a:t>
            </a:r>
          </a:p>
          <a:p>
            <a:r>
              <a:rPr lang="en-US" dirty="0" smtClean="0"/>
              <a:t>Lack of social justice</a:t>
            </a:r>
          </a:p>
          <a:p>
            <a:r>
              <a:rPr lang="en-US" dirty="0" smtClean="0"/>
              <a:t>Family or martial frustration</a:t>
            </a:r>
          </a:p>
          <a:p>
            <a:r>
              <a:rPr lang="en-US" dirty="0" smtClean="0"/>
              <a:t>Cut throat competitions</a:t>
            </a:r>
          </a:p>
          <a:p>
            <a:r>
              <a:rPr lang="en-US" dirty="0" smtClean="0"/>
              <a:t>Love towards humanity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Unequal distribution of wealth</a:t>
            </a:r>
          </a:p>
          <a:p>
            <a:r>
              <a:rPr lang="en-US" dirty="0" smtClean="0"/>
              <a:t>Growth of industrialization and urbanization.</a:t>
            </a:r>
          </a:p>
          <a:p>
            <a:r>
              <a:rPr lang="en-US" dirty="0" smtClean="0"/>
              <a:t>Materialistic culture</a:t>
            </a:r>
          </a:p>
          <a:p>
            <a:r>
              <a:rPr lang="en-US" dirty="0" smtClean="0"/>
              <a:t>Impact of the psychological movement</a:t>
            </a:r>
          </a:p>
          <a:p>
            <a:r>
              <a:rPr lang="en-US" dirty="0" smtClean="0"/>
              <a:t>Wrong use of science and technology</a:t>
            </a:r>
          </a:p>
          <a:p>
            <a:r>
              <a:rPr lang="en-US" dirty="0" smtClean="0"/>
              <a:t>Poverty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Political values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Lawlessness  and indiscipline attitude.</a:t>
            </a:r>
          </a:p>
          <a:p>
            <a:r>
              <a:rPr lang="en-US" dirty="0" smtClean="0"/>
              <a:t>Non fulfillment of constitutional guarantees.</a:t>
            </a:r>
          </a:p>
          <a:p>
            <a:r>
              <a:rPr lang="en-US" dirty="0" smtClean="0"/>
              <a:t>Selfish motives and vested interests.</a:t>
            </a:r>
          </a:p>
          <a:p>
            <a:r>
              <a:rPr lang="en-US" dirty="0" smtClean="0"/>
              <a:t>Political exploitation.</a:t>
            </a:r>
          </a:p>
          <a:p>
            <a:r>
              <a:rPr lang="en-US" dirty="0" smtClean="0"/>
              <a:t>Unhealthy global political scenario.</a:t>
            </a:r>
          </a:p>
          <a:p>
            <a:r>
              <a:rPr lang="en-US" dirty="0" smtClean="0"/>
              <a:t>Sacrificing national interest.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Erosion of Moral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Moral virtues</a:t>
            </a:r>
          </a:p>
          <a:p>
            <a:r>
              <a:rPr lang="en-US" dirty="0" smtClean="0"/>
              <a:t>Tolerance</a:t>
            </a:r>
          </a:p>
          <a:p>
            <a:r>
              <a:rPr lang="en-US" dirty="0" smtClean="0"/>
              <a:t>Peace</a:t>
            </a:r>
          </a:p>
          <a:p>
            <a:r>
              <a:rPr lang="en-US" dirty="0" smtClean="0"/>
              <a:t>Politeness</a:t>
            </a:r>
          </a:p>
          <a:p>
            <a:r>
              <a:rPr lang="en-US" dirty="0" smtClean="0"/>
              <a:t>Simple thinking and high thinking.</a:t>
            </a:r>
          </a:p>
          <a:p>
            <a:r>
              <a:rPr lang="en-US" dirty="0" smtClean="0"/>
              <a:t>Welfare of mankind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186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Erosion of values Philosophical bases of Education</vt:lpstr>
      <vt:lpstr>Slide 2</vt:lpstr>
      <vt:lpstr>Erosion of values</vt:lpstr>
      <vt:lpstr>SOCIAL VALUES </vt:lpstr>
      <vt:lpstr>SOCIAL VALUES</vt:lpstr>
      <vt:lpstr>Economic values</vt:lpstr>
      <vt:lpstr> Political values </vt:lpstr>
      <vt:lpstr>Erosion of Moral values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Erosion of values Philosophical bases of Education</dc:title>
  <dc:creator>XTREME</dc:creator>
  <cp:lastModifiedBy>XTREME</cp:lastModifiedBy>
  <cp:revision>10</cp:revision>
  <dcterms:created xsi:type="dcterms:W3CDTF">2021-04-01T06:32:33Z</dcterms:created>
  <dcterms:modified xsi:type="dcterms:W3CDTF">2021-04-02T08:32:42Z</dcterms:modified>
</cp:coreProperties>
</file>