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7CA7-F680-4A77-91FF-4D1E8B6BE98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4D7F-48AC-482C-9FD9-8E9D90CAE5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RVEY&#10; to ask (many people) a question or a&#10;series of questions in order to gather&#10;information about what most people d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"/>
            <a:ext cx="767715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3. CHOOSING THE MODE OF DATA&#10;COLLEC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3058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OVERALL FORMAT (INSTRUMENT)&#10;• Perhaps the most important rule to follow is&#10;to ensure that the questions are spread out&#10;– 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5999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THANKS</a:t>
            </a:r>
            <a:br>
              <a:rPr lang="en-US" sz="8000" b="1" dirty="0" smtClean="0"/>
            </a:br>
            <a:r>
              <a:rPr lang="en-US" sz="8000" b="1" dirty="0" smtClean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019799"/>
          </a:xfrm>
        </p:spPr>
        <p:txBody>
          <a:bodyPr/>
          <a:lstStyle/>
          <a:p>
            <a:r>
              <a:rPr lang="en-US" sz="4800" b="1" dirty="0" smtClean="0"/>
              <a:t>PEDAGOGY OF SOCIOLOGY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ASST.PROF:BALJINDER KAUR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 survey is used to know or get the opinions&#10;of a large group of people about a particular&#10;topic or issue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3820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TEPS IN CONDUCTING A&#10;SURVEY&#10;• ask a number of questions, all related to&#10;the issue, to find answers.&#10;• select a sample&#10;• 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3820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HARACTERISTICS OF A SURVEY&#10;1. Information is collected&#10;from a group of people&#10;2. The main way in which&#10;the information 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ypes of&#10;Surveys&#10;Longitudi-&#10;nal Survey&#10;Cross-&#10;Sectional&#10;Survey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ROSS-SECTIONAL&#10;SURVEYS&#10;• Collects information from a sample that&#10;has been drawn from a predetermined&#10;population&#10;• The inf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13435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LONGITUDINAL DESIGNS&#10;• In a Trend study, different sample from a&#10;population whose members may change&#10;are surveyed at diff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. DEFINING THE PROBLEM&#10;What exactly do you want to know?&#10;We have to clearly define the objectives in&#10;conducting the surv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. IDENTIFYING THE TARGET&#10;POPULATION&#10;Survey data are collected from a number&#10;of individual units of analysis to describe&#10;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On-screen Show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THANKS  </vt:lpstr>
      <vt:lpstr>PEDAGOGY OF SOCIOLOGY   ASST.PROF:BALJINDER KAUR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10</cp:revision>
  <dcterms:created xsi:type="dcterms:W3CDTF">2021-04-01T05:04:49Z</dcterms:created>
  <dcterms:modified xsi:type="dcterms:W3CDTF">2021-04-01T05:24:02Z</dcterms:modified>
</cp:coreProperties>
</file>